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3" r:id="rId7"/>
    <p:sldId id="260"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5DB56-7DBE-4F5C-BF6E-DEF6FA54BC1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1A0F75C-33F0-4913-A9A9-F10EF7D5DB3D}">
      <dgm:prSet phldrT="[Text]"/>
      <dgm:spPr/>
      <dgm:t>
        <a:bodyPr/>
        <a:lstStyle/>
        <a:p>
          <a:r>
            <a:rPr lang="fa-IR" dirty="0" smtClean="0"/>
            <a:t>مدل دوبخشی</a:t>
          </a:r>
          <a:endParaRPr lang="en-US" dirty="0"/>
        </a:p>
      </dgm:t>
    </dgm:pt>
    <dgm:pt modelId="{12B65758-4EBA-440D-9166-6356E6D3C4DB}" type="parTrans" cxnId="{AC2BAD6F-8215-472D-B618-86E0A635D3BD}">
      <dgm:prSet/>
      <dgm:spPr/>
      <dgm:t>
        <a:bodyPr/>
        <a:lstStyle/>
        <a:p>
          <a:endParaRPr lang="en-US"/>
        </a:p>
      </dgm:t>
    </dgm:pt>
    <dgm:pt modelId="{D44D786B-56ED-4E6B-AC7D-E06492EE9363}" type="sibTrans" cxnId="{AC2BAD6F-8215-472D-B618-86E0A635D3BD}">
      <dgm:prSet/>
      <dgm:spPr/>
      <dgm:t>
        <a:bodyPr/>
        <a:lstStyle/>
        <a:p>
          <a:endParaRPr lang="en-US"/>
        </a:p>
      </dgm:t>
    </dgm:pt>
    <dgm:pt modelId="{E26B81ED-8CC1-40FF-AD5E-AF618C33E42C}">
      <dgm:prSet phldrT="[Text]"/>
      <dgm:spPr/>
      <dgm:t>
        <a:bodyPr/>
        <a:lstStyle/>
        <a:p>
          <a:r>
            <a:rPr lang="fa-IR" dirty="0" smtClean="0"/>
            <a:t>بدون پس انداز</a:t>
          </a:r>
          <a:endParaRPr lang="en-US" dirty="0"/>
        </a:p>
      </dgm:t>
    </dgm:pt>
    <dgm:pt modelId="{654FD131-7039-471F-82EF-7F1842FE90F0}" type="parTrans" cxnId="{31ED5B92-F245-41E6-BE35-234A3863DCD5}">
      <dgm:prSet/>
      <dgm:spPr/>
      <dgm:t>
        <a:bodyPr/>
        <a:lstStyle/>
        <a:p>
          <a:endParaRPr lang="en-US"/>
        </a:p>
      </dgm:t>
    </dgm:pt>
    <dgm:pt modelId="{5CDD8208-7F59-4E73-8D0E-EFE7C94C3AE3}" type="sibTrans" cxnId="{31ED5B92-F245-41E6-BE35-234A3863DCD5}">
      <dgm:prSet/>
      <dgm:spPr/>
      <dgm:t>
        <a:bodyPr/>
        <a:lstStyle/>
        <a:p>
          <a:endParaRPr lang="en-US"/>
        </a:p>
      </dgm:t>
    </dgm:pt>
    <dgm:pt modelId="{FFAF6BFD-852D-4AA4-9226-8C8728A129E3}">
      <dgm:prSet phldrT="[Text]"/>
      <dgm:spPr/>
      <dgm:t>
        <a:bodyPr/>
        <a:lstStyle/>
        <a:p>
          <a:r>
            <a:rPr lang="fa-IR" smtClean="0"/>
            <a:t>با پس انداز</a:t>
          </a:r>
          <a:endParaRPr lang="en-US"/>
        </a:p>
      </dgm:t>
    </dgm:pt>
    <dgm:pt modelId="{0AF77A5A-B9FA-499C-BFD8-5DF3D33ACCF3}" type="parTrans" cxnId="{22FED975-648E-403F-9AEE-338861354F5F}">
      <dgm:prSet/>
      <dgm:spPr/>
      <dgm:t>
        <a:bodyPr/>
        <a:lstStyle/>
        <a:p>
          <a:endParaRPr lang="en-US"/>
        </a:p>
      </dgm:t>
    </dgm:pt>
    <dgm:pt modelId="{D46D2E84-D28D-466F-8B6F-DE3404E535AF}" type="sibTrans" cxnId="{22FED975-648E-403F-9AEE-338861354F5F}">
      <dgm:prSet/>
      <dgm:spPr/>
      <dgm:t>
        <a:bodyPr/>
        <a:lstStyle/>
        <a:p>
          <a:endParaRPr lang="en-US"/>
        </a:p>
      </dgm:t>
    </dgm:pt>
    <dgm:pt modelId="{9156FC1A-3754-4ADB-A8E0-4584A8196666}" type="pres">
      <dgm:prSet presAssocID="{63D5DB56-7DBE-4F5C-BF6E-DEF6FA54BC15}" presName="diagram" presStyleCnt="0">
        <dgm:presLayoutVars>
          <dgm:chPref val="1"/>
          <dgm:dir/>
          <dgm:animOne val="branch"/>
          <dgm:animLvl val="lvl"/>
          <dgm:resizeHandles val="exact"/>
        </dgm:presLayoutVars>
      </dgm:prSet>
      <dgm:spPr/>
      <dgm:t>
        <a:bodyPr/>
        <a:lstStyle/>
        <a:p>
          <a:endParaRPr lang="en-US"/>
        </a:p>
      </dgm:t>
    </dgm:pt>
    <dgm:pt modelId="{86980B7A-716C-4823-974F-0FE519E6B288}" type="pres">
      <dgm:prSet presAssocID="{D1A0F75C-33F0-4913-A9A9-F10EF7D5DB3D}" presName="root1" presStyleCnt="0"/>
      <dgm:spPr/>
    </dgm:pt>
    <dgm:pt modelId="{D1FD746C-6F1A-487C-AF0A-A23AC6B29360}" type="pres">
      <dgm:prSet presAssocID="{D1A0F75C-33F0-4913-A9A9-F10EF7D5DB3D}" presName="LevelOneTextNode" presStyleLbl="node0" presStyleIdx="0" presStyleCnt="1">
        <dgm:presLayoutVars>
          <dgm:chPref val="3"/>
        </dgm:presLayoutVars>
      </dgm:prSet>
      <dgm:spPr/>
      <dgm:t>
        <a:bodyPr/>
        <a:lstStyle/>
        <a:p>
          <a:endParaRPr lang="en-US"/>
        </a:p>
      </dgm:t>
    </dgm:pt>
    <dgm:pt modelId="{4E881B43-B1BD-446B-882D-BBBA10380269}" type="pres">
      <dgm:prSet presAssocID="{D1A0F75C-33F0-4913-A9A9-F10EF7D5DB3D}" presName="level2hierChild" presStyleCnt="0"/>
      <dgm:spPr/>
    </dgm:pt>
    <dgm:pt modelId="{9BBE0292-DEC1-442D-BC84-FDEE3837B06D}" type="pres">
      <dgm:prSet presAssocID="{654FD131-7039-471F-82EF-7F1842FE90F0}" presName="conn2-1" presStyleLbl="parChTrans1D2" presStyleIdx="0" presStyleCnt="2"/>
      <dgm:spPr/>
      <dgm:t>
        <a:bodyPr/>
        <a:lstStyle/>
        <a:p>
          <a:endParaRPr lang="en-US"/>
        </a:p>
      </dgm:t>
    </dgm:pt>
    <dgm:pt modelId="{491B2595-A794-4B8E-9BAB-B15E861E252E}" type="pres">
      <dgm:prSet presAssocID="{654FD131-7039-471F-82EF-7F1842FE90F0}" presName="connTx" presStyleLbl="parChTrans1D2" presStyleIdx="0" presStyleCnt="2"/>
      <dgm:spPr/>
      <dgm:t>
        <a:bodyPr/>
        <a:lstStyle/>
        <a:p>
          <a:endParaRPr lang="en-US"/>
        </a:p>
      </dgm:t>
    </dgm:pt>
    <dgm:pt modelId="{515F27D3-26F3-4AC1-B925-D641F5B0848E}" type="pres">
      <dgm:prSet presAssocID="{E26B81ED-8CC1-40FF-AD5E-AF618C33E42C}" presName="root2" presStyleCnt="0"/>
      <dgm:spPr/>
    </dgm:pt>
    <dgm:pt modelId="{C283C87E-A9B3-4F21-B2E4-7227F4D297D0}" type="pres">
      <dgm:prSet presAssocID="{E26B81ED-8CC1-40FF-AD5E-AF618C33E42C}" presName="LevelTwoTextNode" presStyleLbl="node2" presStyleIdx="0" presStyleCnt="2">
        <dgm:presLayoutVars>
          <dgm:chPref val="3"/>
        </dgm:presLayoutVars>
      </dgm:prSet>
      <dgm:spPr/>
      <dgm:t>
        <a:bodyPr/>
        <a:lstStyle/>
        <a:p>
          <a:endParaRPr lang="en-US"/>
        </a:p>
      </dgm:t>
    </dgm:pt>
    <dgm:pt modelId="{FC3CB33F-0AB0-47FF-9BEA-BB0BE1486988}" type="pres">
      <dgm:prSet presAssocID="{E26B81ED-8CC1-40FF-AD5E-AF618C33E42C}" presName="level3hierChild" presStyleCnt="0"/>
      <dgm:spPr/>
    </dgm:pt>
    <dgm:pt modelId="{86365BA2-15D5-43E3-B678-EE0CDA1B4B04}" type="pres">
      <dgm:prSet presAssocID="{0AF77A5A-B9FA-499C-BFD8-5DF3D33ACCF3}" presName="conn2-1" presStyleLbl="parChTrans1D2" presStyleIdx="1" presStyleCnt="2"/>
      <dgm:spPr/>
      <dgm:t>
        <a:bodyPr/>
        <a:lstStyle/>
        <a:p>
          <a:endParaRPr lang="en-US"/>
        </a:p>
      </dgm:t>
    </dgm:pt>
    <dgm:pt modelId="{46AC494F-43A8-4EDB-A9D5-BFBE90727B18}" type="pres">
      <dgm:prSet presAssocID="{0AF77A5A-B9FA-499C-BFD8-5DF3D33ACCF3}" presName="connTx" presStyleLbl="parChTrans1D2" presStyleIdx="1" presStyleCnt="2"/>
      <dgm:spPr/>
      <dgm:t>
        <a:bodyPr/>
        <a:lstStyle/>
        <a:p>
          <a:endParaRPr lang="en-US"/>
        </a:p>
      </dgm:t>
    </dgm:pt>
    <dgm:pt modelId="{DC1CD4D6-5DD3-4EEF-A3C8-2B6E814B3C8E}" type="pres">
      <dgm:prSet presAssocID="{FFAF6BFD-852D-4AA4-9226-8C8728A129E3}" presName="root2" presStyleCnt="0"/>
      <dgm:spPr/>
    </dgm:pt>
    <dgm:pt modelId="{DBCCDD58-450F-4FBF-AC1D-1CF50CEF7347}" type="pres">
      <dgm:prSet presAssocID="{FFAF6BFD-852D-4AA4-9226-8C8728A129E3}" presName="LevelTwoTextNode" presStyleLbl="node2" presStyleIdx="1" presStyleCnt="2">
        <dgm:presLayoutVars>
          <dgm:chPref val="3"/>
        </dgm:presLayoutVars>
      </dgm:prSet>
      <dgm:spPr/>
      <dgm:t>
        <a:bodyPr/>
        <a:lstStyle/>
        <a:p>
          <a:endParaRPr lang="en-US"/>
        </a:p>
      </dgm:t>
    </dgm:pt>
    <dgm:pt modelId="{4586F3C1-5FD2-438D-8071-EF8860364C2F}" type="pres">
      <dgm:prSet presAssocID="{FFAF6BFD-852D-4AA4-9226-8C8728A129E3}" presName="level3hierChild" presStyleCnt="0"/>
      <dgm:spPr/>
    </dgm:pt>
  </dgm:ptLst>
  <dgm:cxnLst>
    <dgm:cxn modelId="{FC3415D1-5103-439C-921E-A1A02EE8FEAF}" type="presOf" srcId="{FFAF6BFD-852D-4AA4-9226-8C8728A129E3}" destId="{DBCCDD58-450F-4FBF-AC1D-1CF50CEF7347}" srcOrd="0" destOrd="0" presId="urn:microsoft.com/office/officeart/2005/8/layout/hierarchy2"/>
    <dgm:cxn modelId="{FEBA4DB8-ABDD-4288-AFDD-F2FCEF4571E4}" type="presOf" srcId="{D1A0F75C-33F0-4913-A9A9-F10EF7D5DB3D}" destId="{D1FD746C-6F1A-487C-AF0A-A23AC6B29360}" srcOrd="0" destOrd="0" presId="urn:microsoft.com/office/officeart/2005/8/layout/hierarchy2"/>
    <dgm:cxn modelId="{59303BBA-1C5F-4324-B0C6-272E4562924E}" type="presOf" srcId="{E26B81ED-8CC1-40FF-AD5E-AF618C33E42C}" destId="{C283C87E-A9B3-4F21-B2E4-7227F4D297D0}" srcOrd="0" destOrd="0" presId="urn:microsoft.com/office/officeart/2005/8/layout/hierarchy2"/>
    <dgm:cxn modelId="{FEE44961-2B05-4991-B537-17F05BEE9BB9}" type="presOf" srcId="{63D5DB56-7DBE-4F5C-BF6E-DEF6FA54BC15}" destId="{9156FC1A-3754-4ADB-A8E0-4584A8196666}" srcOrd="0" destOrd="0" presId="urn:microsoft.com/office/officeart/2005/8/layout/hierarchy2"/>
    <dgm:cxn modelId="{AC2BAD6F-8215-472D-B618-86E0A635D3BD}" srcId="{63D5DB56-7DBE-4F5C-BF6E-DEF6FA54BC15}" destId="{D1A0F75C-33F0-4913-A9A9-F10EF7D5DB3D}" srcOrd="0" destOrd="0" parTransId="{12B65758-4EBA-440D-9166-6356E6D3C4DB}" sibTransId="{D44D786B-56ED-4E6B-AC7D-E06492EE9363}"/>
    <dgm:cxn modelId="{E36B7AEA-766D-48AD-9A5C-4B2CC382B70A}" type="presOf" srcId="{0AF77A5A-B9FA-499C-BFD8-5DF3D33ACCF3}" destId="{46AC494F-43A8-4EDB-A9D5-BFBE90727B18}" srcOrd="1" destOrd="0" presId="urn:microsoft.com/office/officeart/2005/8/layout/hierarchy2"/>
    <dgm:cxn modelId="{31ED5B92-F245-41E6-BE35-234A3863DCD5}" srcId="{D1A0F75C-33F0-4913-A9A9-F10EF7D5DB3D}" destId="{E26B81ED-8CC1-40FF-AD5E-AF618C33E42C}" srcOrd="0" destOrd="0" parTransId="{654FD131-7039-471F-82EF-7F1842FE90F0}" sibTransId="{5CDD8208-7F59-4E73-8D0E-EFE7C94C3AE3}"/>
    <dgm:cxn modelId="{6C340CE4-97DF-41A3-8F9E-14B5A2571BDE}" type="presOf" srcId="{0AF77A5A-B9FA-499C-BFD8-5DF3D33ACCF3}" destId="{86365BA2-15D5-43E3-B678-EE0CDA1B4B04}" srcOrd="0" destOrd="0" presId="urn:microsoft.com/office/officeart/2005/8/layout/hierarchy2"/>
    <dgm:cxn modelId="{6F68AB4D-B8A4-46FA-B92F-2E9356183D6A}" type="presOf" srcId="{654FD131-7039-471F-82EF-7F1842FE90F0}" destId="{491B2595-A794-4B8E-9BAB-B15E861E252E}" srcOrd="1" destOrd="0" presId="urn:microsoft.com/office/officeart/2005/8/layout/hierarchy2"/>
    <dgm:cxn modelId="{22FED975-648E-403F-9AEE-338861354F5F}" srcId="{D1A0F75C-33F0-4913-A9A9-F10EF7D5DB3D}" destId="{FFAF6BFD-852D-4AA4-9226-8C8728A129E3}" srcOrd="1" destOrd="0" parTransId="{0AF77A5A-B9FA-499C-BFD8-5DF3D33ACCF3}" sibTransId="{D46D2E84-D28D-466F-8B6F-DE3404E535AF}"/>
    <dgm:cxn modelId="{A5F485D4-A251-4B0A-9088-B82CB14148B8}" type="presOf" srcId="{654FD131-7039-471F-82EF-7F1842FE90F0}" destId="{9BBE0292-DEC1-442D-BC84-FDEE3837B06D}" srcOrd="0" destOrd="0" presId="urn:microsoft.com/office/officeart/2005/8/layout/hierarchy2"/>
    <dgm:cxn modelId="{93107FBD-C4F4-4224-87FD-18818650DB21}" type="presParOf" srcId="{9156FC1A-3754-4ADB-A8E0-4584A8196666}" destId="{86980B7A-716C-4823-974F-0FE519E6B288}" srcOrd="0" destOrd="0" presId="urn:microsoft.com/office/officeart/2005/8/layout/hierarchy2"/>
    <dgm:cxn modelId="{F2D1FAFE-7F71-456B-BA1E-3D0F1C6CD59C}" type="presParOf" srcId="{86980B7A-716C-4823-974F-0FE519E6B288}" destId="{D1FD746C-6F1A-487C-AF0A-A23AC6B29360}" srcOrd="0" destOrd="0" presId="urn:microsoft.com/office/officeart/2005/8/layout/hierarchy2"/>
    <dgm:cxn modelId="{E83BCF41-164C-4F5F-94E8-248105FAE957}" type="presParOf" srcId="{86980B7A-716C-4823-974F-0FE519E6B288}" destId="{4E881B43-B1BD-446B-882D-BBBA10380269}" srcOrd="1" destOrd="0" presId="urn:microsoft.com/office/officeart/2005/8/layout/hierarchy2"/>
    <dgm:cxn modelId="{8DFA081F-7B34-4CBC-846B-67710A0990A1}" type="presParOf" srcId="{4E881B43-B1BD-446B-882D-BBBA10380269}" destId="{9BBE0292-DEC1-442D-BC84-FDEE3837B06D}" srcOrd="0" destOrd="0" presId="urn:microsoft.com/office/officeart/2005/8/layout/hierarchy2"/>
    <dgm:cxn modelId="{74916448-2ED1-419D-91B7-AF33217F9ABB}" type="presParOf" srcId="{9BBE0292-DEC1-442D-BC84-FDEE3837B06D}" destId="{491B2595-A794-4B8E-9BAB-B15E861E252E}" srcOrd="0" destOrd="0" presId="urn:microsoft.com/office/officeart/2005/8/layout/hierarchy2"/>
    <dgm:cxn modelId="{A6F38197-18C1-4356-89EC-F2892394B52F}" type="presParOf" srcId="{4E881B43-B1BD-446B-882D-BBBA10380269}" destId="{515F27D3-26F3-4AC1-B925-D641F5B0848E}" srcOrd="1" destOrd="0" presId="urn:microsoft.com/office/officeart/2005/8/layout/hierarchy2"/>
    <dgm:cxn modelId="{19B3E32E-7830-42D5-BD94-4B32DA4132CA}" type="presParOf" srcId="{515F27D3-26F3-4AC1-B925-D641F5B0848E}" destId="{C283C87E-A9B3-4F21-B2E4-7227F4D297D0}" srcOrd="0" destOrd="0" presId="urn:microsoft.com/office/officeart/2005/8/layout/hierarchy2"/>
    <dgm:cxn modelId="{5470E51E-3E01-4F08-9382-59D4D0D488CE}" type="presParOf" srcId="{515F27D3-26F3-4AC1-B925-D641F5B0848E}" destId="{FC3CB33F-0AB0-47FF-9BEA-BB0BE1486988}" srcOrd="1" destOrd="0" presId="urn:microsoft.com/office/officeart/2005/8/layout/hierarchy2"/>
    <dgm:cxn modelId="{93D2466B-CE2C-4910-87C2-FACF0AD598AF}" type="presParOf" srcId="{4E881B43-B1BD-446B-882D-BBBA10380269}" destId="{86365BA2-15D5-43E3-B678-EE0CDA1B4B04}" srcOrd="2" destOrd="0" presId="urn:microsoft.com/office/officeart/2005/8/layout/hierarchy2"/>
    <dgm:cxn modelId="{159AF26A-2F1D-46DB-80A7-971E785F6390}" type="presParOf" srcId="{86365BA2-15D5-43E3-B678-EE0CDA1B4B04}" destId="{46AC494F-43A8-4EDB-A9D5-BFBE90727B18}" srcOrd="0" destOrd="0" presId="urn:microsoft.com/office/officeart/2005/8/layout/hierarchy2"/>
    <dgm:cxn modelId="{DD17C1E8-45B1-48A5-8E79-07557F26208B}" type="presParOf" srcId="{4E881B43-B1BD-446B-882D-BBBA10380269}" destId="{DC1CD4D6-5DD3-4EEF-A3C8-2B6E814B3C8E}" srcOrd="3" destOrd="0" presId="urn:microsoft.com/office/officeart/2005/8/layout/hierarchy2"/>
    <dgm:cxn modelId="{1A663225-CEBE-493B-A1D2-4BC3809C561D}" type="presParOf" srcId="{DC1CD4D6-5DD3-4EEF-A3C8-2B6E814B3C8E}" destId="{DBCCDD58-450F-4FBF-AC1D-1CF50CEF7347}" srcOrd="0" destOrd="0" presId="urn:microsoft.com/office/officeart/2005/8/layout/hierarchy2"/>
    <dgm:cxn modelId="{46227C96-91F3-4615-886F-C1EB48F5E3A7}" type="presParOf" srcId="{DC1CD4D6-5DD3-4EEF-A3C8-2B6E814B3C8E}" destId="{4586F3C1-5FD2-438D-8071-EF8860364C2F}"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4309CF-C8EC-4670-ABB0-A41F37D242E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3689871-4AEE-445D-BCB1-7FA385A1B685}">
      <dgm:prSet phldrT="[Text]"/>
      <dgm:spPr/>
      <dgm:t>
        <a:bodyPr/>
        <a:lstStyle/>
        <a:p>
          <a:r>
            <a:rPr lang="en-US"/>
            <a:t>y</a:t>
          </a:r>
          <a:r>
            <a:rPr lang="en-US" baseline="30000"/>
            <a:t>s</a:t>
          </a:r>
          <a:r>
            <a:rPr lang="en-US" baseline="0"/>
            <a:t>=y</a:t>
          </a:r>
          <a:r>
            <a:rPr lang="en-US" baseline="30000"/>
            <a:t>d</a:t>
          </a:r>
          <a:endParaRPr lang="en-US"/>
        </a:p>
      </dgm:t>
    </dgm:pt>
    <dgm:pt modelId="{8A01D3C6-5E63-41E9-B707-9FE7CB03B584}" type="parTrans" cxnId="{8B837FE3-76DC-4079-8F50-4624E1AC43F7}">
      <dgm:prSet/>
      <dgm:spPr/>
      <dgm:t>
        <a:bodyPr/>
        <a:lstStyle/>
        <a:p>
          <a:endParaRPr lang="en-US"/>
        </a:p>
      </dgm:t>
    </dgm:pt>
    <dgm:pt modelId="{5943BFE9-F93A-422C-A20D-8334321AF8EE}" type="sibTrans" cxnId="{8B837FE3-76DC-4079-8F50-4624E1AC43F7}">
      <dgm:prSet/>
      <dgm:spPr/>
      <dgm:t>
        <a:bodyPr/>
        <a:lstStyle/>
        <a:p>
          <a:endParaRPr lang="en-US"/>
        </a:p>
      </dgm:t>
    </dgm:pt>
    <dgm:pt modelId="{C69F0136-2856-4B71-ADD3-D21D0B6FC848}">
      <dgm:prSet phldrT="[Text]"/>
      <dgm:spPr/>
      <dgm:t>
        <a:bodyPr/>
        <a:lstStyle/>
        <a:p>
          <a:r>
            <a:rPr lang="en-US"/>
            <a:t>y=y</a:t>
          </a:r>
          <a:r>
            <a:rPr lang="en-US" baseline="30000"/>
            <a:t>s</a:t>
          </a:r>
          <a:endParaRPr lang="en-US"/>
        </a:p>
      </dgm:t>
    </dgm:pt>
    <dgm:pt modelId="{8911350E-53E6-446C-B63D-4DF5816EAB50}" type="parTrans" cxnId="{32D92DAB-A88E-484E-A041-F1BDDCF81577}">
      <dgm:prSet/>
      <dgm:spPr/>
      <dgm:t>
        <a:bodyPr/>
        <a:lstStyle/>
        <a:p>
          <a:endParaRPr lang="en-US"/>
        </a:p>
      </dgm:t>
    </dgm:pt>
    <dgm:pt modelId="{C25475DA-9E6B-4B8C-A342-B76336030DFB}" type="sibTrans" cxnId="{32D92DAB-A88E-484E-A041-F1BDDCF81577}">
      <dgm:prSet/>
      <dgm:spPr/>
      <dgm:t>
        <a:bodyPr/>
        <a:lstStyle/>
        <a:p>
          <a:endParaRPr lang="en-US"/>
        </a:p>
      </dgm:t>
    </dgm:pt>
    <dgm:pt modelId="{6E137DAB-9BE1-4260-B6BB-F9C38899E452}">
      <dgm:prSet phldrT="[Text]"/>
      <dgm:spPr/>
      <dgm:t>
        <a:bodyPr/>
        <a:lstStyle/>
        <a:p>
          <a:r>
            <a:rPr lang="en-US"/>
            <a:t>y=y</a:t>
          </a:r>
          <a:r>
            <a:rPr lang="en-US" baseline="30000"/>
            <a:t>d</a:t>
          </a:r>
          <a:endParaRPr lang="en-US"/>
        </a:p>
      </dgm:t>
    </dgm:pt>
    <dgm:pt modelId="{5DAD9AB0-9E84-4A5F-A83D-1F0BF84EAB0B}" type="parTrans" cxnId="{0D59D23F-D2F3-4B45-9A2F-01DA28D938EE}">
      <dgm:prSet/>
      <dgm:spPr/>
      <dgm:t>
        <a:bodyPr/>
        <a:lstStyle/>
        <a:p>
          <a:endParaRPr lang="en-US"/>
        </a:p>
      </dgm:t>
    </dgm:pt>
    <dgm:pt modelId="{C4F2759A-677A-48BC-81E7-8A4178D21B16}" type="sibTrans" cxnId="{0D59D23F-D2F3-4B45-9A2F-01DA28D938EE}">
      <dgm:prSet/>
      <dgm:spPr/>
      <dgm:t>
        <a:bodyPr/>
        <a:lstStyle/>
        <a:p>
          <a:endParaRPr lang="en-US"/>
        </a:p>
      </dgm:t>
    </dgm:pt>
    <dgm:pt modelId="{9536F681-3471-4FB2-9C6C-F5127809BDBD}" type="pres">
      <dgm:prSet presAssocID="{154309CF-C8EC-4670-ABB0-A41F37D242ED}" presName="diagram" presStyleCnt="0">
        <dgm:presLayoutVars>
          <dgm:chPref val="1"/>
          <dgm:dir val="rev"/>
          <dgm:animOne val="branch"/>
          <dgm:animLvl val="lvl"/>
          <dgm:resizeHandles val="exact"/>
        </dgm:presLayoutVars>
      </dgm:prSet>
      <dgm:spPr/>
      <dgm:t>
        <a:bodyPr/>
        <a:lstStyle/>
        <a:p>
          <a:endParaRPr lang="en-US"/>
        </a:p>
      </dgm:t>
    </dgm:pt>
    <dgm:pt modelId="{D3C96A35-974C-45E2-8F79-50FACEFB4EEC}" type="pres">
      <dgm:prSet presAssocID="{D3689871-4AEE-445D-BCB1-7FA385A1B685}" presName="root1" presStyleCnt="0"/>
      <dgm:spPr/>
    </dgm:pt>
    <dgm:pt modelId="{C4961A97-2DAA-4942-9D0B-4C5E9AE18D4D}" type="pres">
      <dgm:prSet presAssocID="{D3689871-4AEE-445D-BCB1-7FA385A1B685}" presName="LevelOneTextNode" presStyleLbl="node0" presStyleIdx="0" presStyleCnt="1">
        <dgm:presLayoutVars>
          <dgm:chPref val="3"/>
        </dgm:presLayoutVars>
      </dgm:prSet>
      <dgm:spPr/>
      <dgm:t>
        <a:bodyPr/>
        <a:lstStyle/>
        <a:p>
          <a:endParaRPr lang="en-US"/>
        </a:p>
      </dgm:t>
    </dgm:pt>
    <dgm:pt modelId="{D75430EC-FBD4-4E19-9FEA-6D00612BF1D0}" type="pres">
      <dgm:prSet presAssocID="{D3689871-4AEE-445D-BCB1-7FA385A1B685}" presName="level2hierChild" presStyleCnt="0"/>
      <dgm:spPr/>
    </dgm:pt>
    <dgm:pt modelId="{608BC683-6DE2-4664-9633-CB18C78EAD4A}" type="pres">
      <dgm:prSet presAssocID="{8911350E-53E6-446C-B63D-4DF5816EAB50}" presName="conn2-1" presStyleLbl="parChTrans1D2" presStyleIdx="0" presStyleCnt="2"/>
      <dgm:spPr/>
      <dgm:t>
        <a:bodyPr/>
        <a:lstStyle/>
        <a:p>
          <a:endParaRPr lang="en-US"/>
        </a:p>
      </dgm:t>
    </dgm:pt>
    <dgm:pt modelId="{EFC47795-C270-4372-A099-4101A13B9838}" type="pres">
      <dgm:prSet presAssocID="{8911350E-53E6-446C-B63D-4DF5816EAB50}" presName="connTx" presStyleLbl="parChTrans1D2" presStyleIdx="0" presStyleCnt="2"/>
      <dgm:spPr/>
      <dgm:t>
        <a:bodyPr/>
        <a:lstStyle/>
        <a:p>
          <a:endParaRPr lang="en-US"/>
        </a:p>
      </dgm:t>
    </dgm:pt>
    <dgm:pt modelId="{262B0A59-96B8-4164-9EBF-499F048CC59A}" type="pres">
      <dgm:prSet presAssocID="{C69F0136-2856-4B71-ADD3-D21D0B6FC848}" presName="root2" presStyleCnt="0"/>
      <dgm:spPr/>
    </dgm:pt>
    <dgm:pt modelId="{78ACFEB9-7C5E-4322-B1DA-3D438BD8A0B7}" type="pres">
      <dgm:prSet presAssocID="{C69F0136-2856-4B71-ADD3-D21D0B6FC848}" presName="LevelTwoTextNode" presStyleLbl="node2" presStyleIdx="0" presStyleCnt="2">
        <dgm:presLayoutVars>
          <dgm:chPref val="3"/>
        </dgm:presLayoutVars>
      </dgm:prSet>
      <dgm:spPr/>
      <dgm:t>
        <a:bodyPr/>
        <a:lstStyle/>
        <a:p>
          <a:endParaRPr lang="en-US"/>
        </a:p>
      </dgm:t>
    </dgm:pt>
    <dgm:pt modelId="{A30C6697-27EB-4868-AD61-FD6955EBA9D9}" type="pres">
      <dgm:prSet presAssocID="{C69F0136-2856-4B71-ADD3-D21D0B6FC848}" presName="level3hierChild" presStyleCnt="0"/>
      <dgm:spPr/>
    </dgm:pt>
    <dgm:pt modelId="{FDB16F5B-8137-4A53-97FF-719EE5BBA122}" type="pres">
      <dgm:prSet presAssocID="{5DAD9AB0-9E84-4A5F-A83D-1F0BF84EAB0B}" presName="conn2-1" presStyleLbl="parChTrans1D2" presStyleIdx="1" presStyleCnt="2"/>
      <dgm:spPr/>
      <dgm:t>
        <a:bodyPr/>
        <a:lstStyle/>
        <a:p>
          <a:endParaRPr lang="en-US"/>
        </a:p>
      </dgm:t>
    </dgm:pt>
    <dgm:pt modelId="{F2D683E2-F1B0-460E-8483-4C2116C46B0E}" type="pres">
      <dgm:prSet presAssocID="{5DAD9AB0-9E84-4A5F-A83D-1F0BF84EAB0B}" presName="connTx" presStyleLbl="parChTrans1D2" presStyleIdx="1" presStyleCnt="2"/>
      <dgm:spPr/>
      <dgm:t>
        <a:bodyPr/>
        <a:lstStyle/>
        <a:p>
          <a:endParaRPr lang="en-US"/>
        </a:p>
      </dgm:t>
    </dgm:pt>
    <dgm:pt modelId="{4FF45021-7360-40E4-9F4E-EB41D2631F63}" type="pres">
      <dgm:prSet presAssocID="{6E137DAB-9BE1-4260-B6BB-F9C38899E452}" presName="root2" presStyleCnt="0"/>
      <dgm:spPr/>
    </dgm:pt>
    <dgm:pt modelId="{1D4CB5C2-19B1-4C16-898D-1F1ABDC69538}" type="pres">
      <dgm:prSet presAssocID="{6E137DAB-9BE1-4260-B6BB-F9C38899E452}" presName="LevelTwoTextNode" presStyleLbl="node2" presStyleIdx="1" presStyleCnt="2">
        <dgm:presLayoutVars>
          <dgm:chPref val="3"/>
        </dgm:presLayoutVars>
      </dgm:prSet>
      <dgm:spPr/>
      <dgm:t>
        <a:bodyPr/>
        <a:lstStyle/>
        <a:p>
          <a:endParaRPr lang="en-US"/>
        </a:p>
      </dgm:t>
    </dgm:pt>
    <dgm:pt modelId="{CC3D5C40-214C-4CE4-8163-4913C16AB9E8}" type="pres">
      <dgm:prSet presAssocID="{6E137DAB-9BE1-4260-B6BB-F9C38899E452}" presName="level3hierChild" presStyleCnt="0"/>
      <dgm:spPr/>
    </dgm:pt>
  </dgm:ptLst>
  <dgm:cxnLst>
    <dgm:cxn modelId="{DF2CC945-2D38-42A5-87E0-59522491352F}" type="presOf" srcId="{154309CF-C8EC-4670-ABB0-A41F37D242ED}" destId="{9536F681-3471-4FB2-9C6C-F5127809BDBD}" srcOrd="0" destOrd="0" presId="urn:microsoft.com/office/officeart/2005/8/layout/hierarchy2"/>
    <dgm:cxn modelId="{BD37891E-7320-4AB3-8658-A598C2FA1ABA}" type="presOf" srcId="{8911350E-53E6-446C-B63D-4DF5816EAB50}" destId="{608BC683-6DE2-4664-9633-CB18C78EAD4A}" srcOrd="0" destOrd="0" presId="urn:microsoft.com/office/officeart/2005/8/layout/hierarchy2"/>
    <dgm:cxn modelId="{ED150490-AB07-4139-B0FD-E09AF0644B5F}" type="presOf" srcId="{5DAD9AB0-9E84-4A5F-A83D-1F0BF84EAB0B}" destId="{FDB16F5B-8137-4A53-97FF-719EE5BBA122}" srcOrd="0" destOrd="0" presId="urn:microsoft.com/office/officeart/2005/8/layout/hierarchy2"/>
    <dgm:cxn modelId="{89AA2060-74E9-4060-9630-2063CC20C3BA}" type="presOf" srcId="{C69F0136-2856-4B71-ADD3-D21D0B6FC848}" destId="{78ACFEB9-7C5E-4322-B1DA-3D438BD8A0B7}" srcOrd="0" destOrd="0" presId="urn:microsoft.com/office/officeart/2005/8/layout/hierarchy2"/>
    <dgm:cxn modelId="{8B837FE3-76DC-4079-8F50-4624E1AC43F7}" srcId="{154309CF-C8EC-4670-ABB0-A41F37D242ED}" destId="{D3689871-4AEE-445D-BCB1-7FA385A1B685}" srcOrd="0" destOrd="0" parTransId="{8A01D3C6-5E63-41E9-B707-9FE7CB03B584}" sibTransId="{5943BFE9-F93A-422C-A20D-8334321AF8EE}"/>
    <dgm:cxn modelId="{30B73911-11A4-487F-BA5D-7CB51B1E7C53}" type="presOf" srcId="{6E137DAB-9BE1-4260-B6BB-F9C38899E452}" destId="{1D4CB5C2-19B1-4C16-898D-1F1ABDC69538}" srcOrd="0" destOrd="0" presId="urn:microsoft.com/office/officeart/2005/8/layout/hierarchy2"/>
    <dgm:cxn modelId="{A82ACB77-B63A-4245-9F91-C45539FC37E3}" type="presOf" srcId="{D3689871-4AEE-445D-BCB1-7FA385A1B685}" destId="{C4961A97-2DAA-4942-9D0B-4C5E9AE18D4D}" srcOrd="0" destOrd="0" presId="urn:microsoft.com/office/officeart/2005/8/layout/hierarchy2"/>
    <dgm:cxn modelId="{F66C0B63-C725-4ED0-8C60-5CEF503DDA3F}" type="presOf" srcId="{8911350E-53E6-446C-B63D-4DF5816EAB50}" destId="{EFC47795-C270-4372-A099-4101A13B9838}" srcOrd="1" destOrd="0" presId="urn:microsoft.com/office/officeart/2005/8/layout/hierarchy2"/>
    <dgm:cxn modelId="{0D59D23F-D2F3-4B45-9A2F-01DA28D938EE}" srcId="{D3689871-4AEE-445D-BCB1-7FA385A1B685}" destId="{6E137DAB-9BE1-4260-B6BB-F9C38899E452}" srcOrd="1" destOrd="0" parTransId="{5DAD9AB0-9E84-4A5F-A83D-1F0BF84EAB0B}" sibTransId="{C4F2759A-677A-48BC-81E7-8A4178D21B16}"/>
    <dgm:cxn modelId="{901DDFE6-97BB-4458-9992-E6B7781761FA}" type="presOf" srcId="{5DAD9AB0-9E84-4A5F-A83D-1F0BF84EAB0B}" destId="{F2D683E2-F1B0-460E-8483-4C2116C46B0E}" srcOrd="1" destOrd="0" presId="urn:microsoft.com/office/officeart/2005/8/layout/hierarchy2"/>
    <dgm:cxn modelId="{32D92DAB-A88E-484E-A041-F1BDDCF81577}" srcId="{D3689871-4AEE-445D-BCB1-7FA385A1B685}" destId="{C69F0136-2856-4B71-ADD3-D21D0B6FC848}" srcOrd="0" destOrd="0" parTransId="{8911350E-53E6-446C-B63D-4DF5816EAB50}" sibTransId="{C25475DA-9E6B-4B8C-A342-B76336030DFB}"/>
    <dgm:cxn modelId="{DE8D6DE6-8033-417E-970F-3558BA1F62D8}" type="presParOf" srcId="{9536F681-3471-4FB2-9C6C-F5127809BDBD}" destId="{D3C96A35-974C-45E2-8F79-50FACEFB4EEC}" srcOrd="0" destOrd="0" presId="urn:microsoft.com/office/officeart/2005/8/layout/hierarchy2"/>
    <dgm:cxn modelId="{67807AC0-1E45-43AE-9D39-E0953F772FFA}" type="presParOf" srcId="{D3C96A35-974C-45E2-8F79-50FACEFB4EEC}" destId="{C4961A97-2DAA-4942-9D0B-4C5E9AE18D4D}" srcOrd="0" destOrd="0" presId="urn:microsoft.com/office/officeart/2005/8/layout/hierarchy2"/>
    <dgm:cxn modelId="{FE77663F-C706-4006-AF28-A24F71161676}" type="presParOf" srcId="{D3C96A35-974C-45E2-8F79-50FACEFB4EEC}" destId="{D75430EC-FBD4-4E19-9FEA-6D00612BF1D0}" srcOrd="1" destOrd="0" presId="urn:microsoft.com/office/officeart/2005/8/layout/hierarchy2"/>
    <dgm:cxn modelId="{6001AB66-FFF4-4D44-8B89-E3D42AF52A2B}" type="presParOf" srcId="{D75430EC-FBD4-4E19-9FEA-6D00612BF1D0}" destId="{608BC683-6DE2-4664-9633-CB18C78EAD4A}" srcOrd="0" destOrd="0" presId="urn:microsoft.com/office/officeart/2005/8/layout/hierarchy2"/>
    <dgm:cxn modelId="{3DDF67A5-BA73-4AFE-B7FC-B50CF90DE40A}" type="presParOf" srcId="{608BC683-6DE2-4664-9633-CB18C78EAD4A}" destId="{EFC47795-C270-4372-A099-4101A13B9838}" srcOrd="0" destOrd="0" presId="urn:microsoft.com/office/officeart/2005/8/layout/hierarchy2"/>
    <dgm:cxn modelId="{8F3A96C7-BBD7-4379-A0A7-4F7809F84F22}" type="presParOf" srcId="{D75430EC-FBD4-4E19-9FEA-6D00612BF1D0}" destId="{262B0A59-96B8-4164-9EBF-499F048CC59A}" srcOrd="1" destOrd="0" presId="urn:microsoft.com/office/officeart/2005/8/layout/hierarchy2"/>
    <dgm:cxn modelId="{898FBAF5-2692-4FF3-A59F-7C4ABA7264A3}" type="presParOf" srcId="{262B0A59-96B8-4164-9EBF-499F048CC59A}" destId="{78ACFEB9-7C5E-4322-B1DA-3D438BD8A0B7}" srcOrd="0" destOrd="0" presId="urn:microsoft.com/office/officeart/2005/8/layout/hierarchy2"/>
    <dgm:cxn modelId="{E3B79888-18C8-4710-B2D1-B144AB4CF5FB}" type="presParOf" srcId="{262B0A59-96B8-4164-9EBF-499F048CC59A}" destId="{A30C6697-27EB-4868-AD61-FD6955EBA9D9}" srcOrd="1" destOrd="0" presId="urn:microsoft.com/office/officeart/2005/8/layout/hierarchy2"/>
    <dgm:cxn modelId="{E32E12E3-0895-4B0E-995D-908682FCE1CA}" type="presParOf" srcId="{D75430EC-FBD4-4E19-9FEA-6D00612BF1D0}" destId="{FDB16F5B-8137-4A53-97FF-719EE5BBA122}" srcOrd="2" destOrd="0" presId="urn:microsoft.com/office/officeart/2005/8/layout/hierarchy2"/>
    <dgm:cxn modelId="{845EB4CF-ED18-44E0-93AC-A869064C5AB3}" type="presParOf" srcId="{FDB16F5B-8137-4A53-97FF-719EE5BBA122}" destId="{F2D683E2-F1B0-460E-8483-4C2116C46B0E}" srcOrd="0" destOrd="0" presId="urn:microsoft.com/office/officeart/2005/8/layout/hierarchy2"/>
    <dgm:cxn modelId="{6CCE52E3-BC6D-4FAD-BCC4-DC7D3DFF83F6}" type="presParOf" srcId="{D75430EC-FBD4-4E19-9FEA-6D00612BF1D0}" destId="{4FF45021-7360-40E4-9F4E-EB41D2631F63}" srcOrd="3" destOrd="0" presId="urn:microsoft.com/office/officeart/2005/8/layout/hierarchy2"/>
    <dgm:cxn modelId="{E784F09C-0F23-457F-9D77-7E6415B132DD}" type="presParOf" srcId="{4FF45021-7360-40E4-9F4E-EB41D2631F63}" destId="{1D4CB5C2-19B1-4C16-898D-1F1ABDC69538}" srcOrd="0" destOrd="0" presId="urn:microsoft.com/office/officeart/2005/8/layout/hierarchy2"/>
    <dgm:cxn modelId="{6E65E319-F18F-4567-A5BA-175E41E1B6EF}" type="presParOf" srcId="{4FF45021-7360-40E4-9F4E-EB41D2631F63}" destId="{CC3D5C40-214C-4CE4-8163-4913C16AB9E8}"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FEFED1-84C8-4619-A336-EA94C236D4E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63224A89-8878-41E6-8950-D11072C4B5F9}">
      <dgm:prSet phldrT="[Text]"/>
      <dgm:spPr/>
      <dgm:t>
        <a:bodyPr/>
        <a:lstStyle/>
        <a:p>
          <a:r>
            <a:rPr lang="fa-IR"/>
            <a:t>پرداخت ها</a:t>
          </a:r>
          <a:endParaRPr lang="en-US"/>
        </a:p>
      </dgm:t>
    </dgm:pt>
    <dgm:pt modelId="{A14E3298-6013-4B8D-8894-521543036A33}" type="parTrans" cxnId="{6E697692-65B5-4891-A00D-152D8A0B13BC}">
      <dgm:prSet/>
      <dgm:spPr/>
      <dgm:t>
        <a:bodyPr/>
        <a:lstStyle/>
        <a:p>
          <a:endParaRPr lang="en-US"/>
        </a:p>
      </dgm:t>
    </dgm:pt>
    <dgm:pt modelId="{ACFB0373-49EC-4ABC-AB0C-4ABEE8D63E06}" type="sibTrans" cxnId="{6E697692-65B5-4891-A00D-152D8A0B13BC}">
      <dgm:prSet/>
      <dgm:spPr/>
      <dgm:t>
        <a:bodyPr/>
        <a:lstStyle/>
        <a:p>
          <a:endParaRPr lang="en-US"/>
        </a:p>
      </dgm:t>
    </dgm:pt>
    <dgm:pt modelId="{1D5A8C48-83C8-47F3-88BF-7BDAC65525FA}">
      <dgm:prSet phldrT="[Text]"/>
      <dgm:spPr/>
      <dgm:t>
        <a:bodyPr/>
        <a:lstStyle/>
        <a:p>
          <a:r>
            <a:rPr lang="fa-IR"/>
            <a:t>پرداخت های انتقالی: آن دسته از پرداخت های دولت که بلاعوض می باشد که در قبال آنها کالا یا خدمتی دریافت نمی کند . </a:t>
          </a:r>
          <a:endParaRPr lang="en-US"/>
        </a:p>
      </dgm:t>
    </dgm:pt>
    <dgm:pt modelId="{9332FB17-E6A8-4B8A-994E-365E46C08D05}" type="parTrans" cxnId="{A9F0FACD-2DE4-44A6-A192-163F5B68771E}">
      <dgm:prSet/>
      <dgm:spPr/>
      <dgm:t>
        <a:bodyPr/>
        <a:lstStyle/>
        <a:p>
          <a:endParaRPr lang="en-US"/>
        </a:p>
      </dgm:t>
    </dgm:pt>
    <dgm:pt modelId="{16575D82-D83D-41DC-9092-B6E286B2C5ED}" type="sibTrans" cxnId="{A9F0FACD-2DE4-44A6-A192-163F5B68771E}">
      <dgm:prSet/>
      <dgm:spPr/>
      <dgm:t>
        <a:bodyPr/>
        <a:lstStyle/>
        <a:p>
          <a:endParaRPr lang="en-US"/>
        </a:p>
      </dgm:t>
    </dgm:pt>
    <dgm:pt modelId="{2A6E0304-27C5-43DE-8720-1A453C175919}">
      <dgm:prSet phldrT="[Text]"/>
      <dgm:spPr/>
      <dgm:t>
        <a:bodyPr/>
        <a:lstStyle/>
        <a:p>
          <a:r>
            <a:rPr lang="fa-IR"/>
            <a:t>مخارج دولت : آن دسته از پرداخت های دولت که در قبال ارائه کالا و خدمات صورت می گیرد .</a:t>
          </a:r>
          <a:endParaRPr lang="en-US"/>
        </a:p>
      </dgm:t>
    </dgm:pt>
    <dgm:pt modelId="{1CAEEDAB-10C1-4886-87B0-4371731B38B1}" type="parTrans" cxnId="{2FECF7A1-84AF-4CDF-8A1A-5A6DFD121C78}">
      <dgm:prSet/>
      <dgm:spPr/>
      <dgm:t>
        <a:bodyPr/>
        <a:lstStyle/>
        <a:p>
          <a:endParaRPr lang="en-US"/>
        </a:p>
      </dgm:t>
    </dgm:pt>
    <dgm:pt modelId="{4639BCEB-38D4-461E-9BD5-13CC6D1ABCCD}" type="sibTrans" cxnId="{2FECF7A1-84AF-4CDF-8A1A-5A6DFD121C78}">
      <dgm:prSet/>
      <dgm:spPr/>
      <dgm:t>
        <a:bodyPr/>
        <a:lstStyle/>
        <a:p>
          <a:endParaRPr lang="en-US"/>
        </a:p>
      </dgm:t>
    </dgm:pt>
    <dgm:pt modelId="{2D4E30BB-6149-422A-AAF2-1481672E7263}" type="pres">
      <dgm:prSet presAssocID="{CBFEFED1-84C8-4619-A336-EA94C236D4ED}" presName="diagram" presStyleCnt="0">
        <dgm:presLayoutVars>
          <dgm:chPref val="1"/>
          <dgm:dir val="rev"/>
          <dgm:animOne val="branch"/>
          <dgm:animLvl val="lvl"/>
          <dgm:resizeHandles val="exact"/>
        </dgm:presLayoutVars>
      </dgm:prSet>
      <dgm:spPr/>
      <dgm:t>
        <a:bodyPr/>
        <a:lstStyle/>
        <a:p>
          <a:endParaRPr lang="en-US"/>
        </a:p>
      </dgm:t>
    </dgm:pt>
    <dgm:pt modelId="{C58FF19E-DC86-485A-B344-F90554F90977}" type="pres">
      <dgm:prSet presAssocID="{63224A89-8878-41E6-8950-D11072C4B5F9}" presName="root1" presStyleCnt="0"/>
      <dgm:spPr/>
    </dgm:pt>
    <dgm:pt modelId="{7E20DA4E-64E2-45CB-A499-CFD3B1E149B3}" type="pres">
      <dgm:prSet presAssocID="{63224A89-8878-41E6-8950-D11072C4B5F9}" presName="LevelOneTextNode" presStyleLbl="node0" presStyleIdx="0" presStyleCnt="1">
        <dgm:presLayoutVars>
          <dgm:chPref val="3"/>
        </dgm:presLayoutVars>
      </dgm:prSet>
      <dgm:spPr/>
      <dgm:t>
        <a:bodyPr/>
        <a:lstStyle/>
        <a:p>
          <a:endParaRPr lang="en-US"/>
        </a:p>
      </dgm:t>
    </dgm:pt>
    <dgm:pt modelId="{11A0CB59-7FD5-4E0B-9D53-E778B6A749E2}" type="pres">
      <dgm:prSet presAssocID="{63224A89-8878-41E6-8950-D11072C4B5F9}" presName="level2hierChild" presStyleCnt="0"/>
      <dgm:spPr/>
    </dgm:pt>
    <dgm:pt modelId="{BA8BDFAB-9972-4C2D-9937-6779BCBE6CC3}" type="pres">
      <dgm:prSet presAssocID="{9332FB17-E6A8-4B8A-994E-365E46C08D05}" presName="conn2-1" presStyleLbl="parChTrans1D2" presStyleIdx="0" presStyleCnt="2"/>
      <dgm:spPr/>
      <dgm:t>
        <a:bodyPr/>
        <a:lstStyle/>
        <a:p>
          <a:endParaRPr lang="en-US"/>
        </a:p>
      </dgm:t>
    </dgm:pt>
    <dgm:pt modelId="{2EFEC411-C9B5-4659-B26B-6D8F715E304F}" type="pres">
      <dgm:prSet presAssocID="{9332FB17-E6A8-4B8A-994E-365E46C08D05}" presName="connTx" presStyleLbl="parChTrans1D2" presStyleIdx="0" presStyleCnt="2"/>
      <dgm:spPr/>
      <dgm:t>
        <a:bodyPr/>
        <a:lstStyle/>
        <a:p>
          <a:endParaRPr lang="en-US"/>
        </a:p>
      </dgm:t>
    </dgm:pt>
    <dgm:pt modelId="{32EDDB71-40CE-4217-BE4F-E63B75354177}" type="pres">
      <dgm:prSet presAssocID="{1D5A8C48-83C8-47F3-88BF-7BDAC65525FA}" presName="root2" presStyleCnt="0"/>
      <dgm:spPr/>
    </dgm:pt>
    <dgm:pt modelId="{F2AF83A8-CE37-4357-8225-81296AB0C100}" type="pres">
      <dgm:prSet presAssocID="{1D5A8C48-83C8-47F3-88BF-7BDAC65525FA}" presName="LevelTwoTextNode" presStyleLbl="node2" presStyleIdx="0" presStyleCnt="2">
        <dgm:presLayoutVars>
          <dgm:chPref val="3"/>
        </dgm:presLayoutVars>
      </dgm:prSet>
      <dgm:spPr/>
      <dgm:t>
        <a:bodyPr/>
        <a:lstStyle/>
        <a:p>
          <a:endParaRPr lang="en-US"/>
        </a:p>
      </dgm:t>
    </dgm:pt>
    <dgm:pt modelId="{F1F2AD94-0D83-4A79-BC96-475EA98015EA}" type="pres">
      <dgm:prSet presAssocID="{1D5A8C48-83C8-47F3-88BF-7BDAC65525FA}" presName="level3hierChild" presStyleCnt="0"/>
      <dgm:spPr/>
    </dgm:pt>
    <dgm:pt modelId="{92CB13CB-703E-492F-816E-487044212CE5}" type="pres">
      <dgm:prSet presAssocID="{1CAEEDAB-10C1-4886-87B0-4371731B38B1}" presName="conn2-1" presStyleLbl="parChTrans1D2" presStyleIdx="1" presStyleCnt="2"/>
      <dgm:spPr/>
      <dgm:t>
        <a:bodyPr/>
        <a:lstStyle/>
        <a:p>
          <a:endParaRPr lang="en-US"/>
        </a:p>
      </dgm:t>
    </dgm:pt>
    <dgm:pt modelId="{8112C669-962E-4C36-8F27-99648B1A35B2}" type="pres">
      <dgm:prSet presAssocID="{1CAEEDAB-10C1-4886-87B0-4371731B38B1}" presName="connTx" presStyleLbl="parChTrans1D2" presStyleIdx="1" presStyleCnt="2"/>
      <dgm:spPr/>
      <dgm:t>
        <a:bodyPr/>
        <a:lstStyle/>
        <a:p>
          <a:endParaRPr lang="en-US"/>
        </a:p>
      </dgm:t>
    </dgm:pt>
    <dgm:pt modelId="{A513A744-A7A4-4BD4-9420-E8538F9A63A8}" type="pres">
      <dgm:prSet presAssocID="{2A6E0304-27C5-43DE-8720-1A453C175919}" presName="root2" presStyleCnt="0"/>
      <dgm:spPr/>
    </dgm:pt>
    <dgm:pt modelId="{AA4F0222-5A03-43DE-8316-0ABEA20E135B}" type="pres">
      <dgm:prSet presAssocID="{2A6E0304-27C5-43DE-8720-1A453C175919}" presName="LevelTwoTextNode" presStyleLbl="node2" presStyleIdx="1" presStyleCnt="2">
        <dgm:presLayoutVars>
          <dgm:chPref val="3"/>
        </dgm:presLayoutVars>
      </dgm:prSet>
      <dgm:spPr/>
      <dgm:t>
        <a:bodyPr/>
        <a:lstStyle/>
        <a:p>
          <a:endParaRPr lang="en-US"/>
        </a:p>
      </dgm:t>
    </dgm:pt>
    <dgm:pt modelId="{121A4CB2-1D3D-4A6D-9702-F10F05654DF8}" type="pres">
      <dgm:prSet presAssocID="{2A6E0304-27C5-43DE-8720-1A453C175919}" presName="level3hierChild" presStyleCnt="0"/>
      <dgm:spPr/>
    </dgm:pt>
  </dgm:ptLst>
  <dgm:cxnLst>
    <dgm:cxn modelId="{36AE09A9-FEB5-4FF8-BD93-A03A87FF55A1}" type="presOf" srcId="{1D5A8C48-83C8-47F3-88BF-7BDAC65525FA}" destId="{F2AF83A8-CE37-4357-8225-81296AB0C100}" srcOrd="0" destOrd="0" presId="urn:microsoft.com/office/officeart/2005/8/layout/hierarchy2"/>
    <dgm:cxn modelId="{38C32D03-ECFB-412A-BFD4-0DF0B041A408}" type="presOf" srcId="{9332FB17-E6A8-4B8A-994E-365E46C08D05}" destId="{BA8BDFAB-9972-4C2D-9937-6779BCBE6CC3}" srcOrd="0" destOrd="0" presId="urn:microsoft.com/office/officeart/2005/8/layout/hierarchy2"/>
    <dgm:cxn modelId="{1BE8055C-08D3-42DE-85F1-30372EA71D12}" type="presOf" srcId="{9332FB17-E6A8-4B8A-994E-365E46C08D05}" destId="{2EFEC411-C9B5-4659-B26B-6D8F715E304F}" srcOrd="1" destOrd="0" presId="urn:microsoft.com/office/officeart/2005/8/layout/hierarchy2"/>
    <dgm:cxn modelId="{17E56DA9-ABC7-4DFA-BBE0-5ACA82BBAB83}" type="presOf" srcId="{CBFEFED1-84C8-4619-A336-EA94C236D4ED}" destId="{2D4E30BB-6149-422A-AAF2-1481672E7263}" srcOrd="0" destOrd="0" presId="urn:microsoft.com/office/officeart/2005/8/layout/hierarchy2"/>
    <dgm:cxn modelId="{9DFA7821-1C67-47A4-984E-AEB26AC1620E}" type="presOf" srcId="{1CAEEDAB-10C1-4886-87B0-4371731B38B1}" destId="{8112C669-962E-4C36-8F27-99648B1A35B2}" srcOrd="1" destOrd="0" presId="urn:microsoft.com/office/officeart/2005/8/layout/hierarchy2"/>
    <dgm:cxn modelId="{BA3B9B0D-4E27-448F-8D5A-66DA0E5F7592}" type="presOf" srcId="{2A6E0304-27C5-43DE-8720-1A453C175919}" destId="{AA4F0222-5A03-43DE-8316-0ABEA20E135B}" srcOrd="0" destOrd="0" presId="urn:microsoft.com/office/officeart/2005/8/layout/hierarchy2"/>
    <dgm:cxn modelId="{37C789FD-6ACA-4F7F-ABF7-D745C8897679}" type="presOf" srcId="{1CAEEDAB-10C1-4886-87B0-4371731B38B1}" destId="{92CB13CB-703E-492F-816E-487044212CE5}" srcOrd="0" destOrd="0" presId="urn:microsoft.com/office/officeart/2005/8/layout/hierarchy2"/>
    <dgm:cxn modelId="{2FECF7A1-84AF-4CDF-8A1A-5A6DFD121C78}" srcId="{63224A89-8878-41E6-8950-D11072C4B5F9}" destId="{2A6E0304-27C5-43DE-8720-1A453C175919}" srcOrd="1" destOrd="0" parTransId="{1CAEEDAB-10C1-4886-87B0-4371731B38B1}" sibTransId="{4639BCEB-38D4-461E-9BD5-13CC6D1ABCCD}"/>
    <dgm:cxn modelId="{A9F0FACD-2DE4-44A6-A192-163F5B68771E}" srcId="{63224A89-8878-41E6-8950-D11072C4B5F9}" destId="{1D5A8C48-83C8-47F3-88BF-7BDAC65525FA}" srcOrd="0" destOrd="0" parTransId="{9332FB17-E6A8-4B8A-994E-365E46C08D05}" sibTransId="{16575D82-D83D-41DC-9092-B6E286B2C5ED}"/>
    <dgm:cxn modelId="{6E697692-65B5-4891-A00D-152D8A0B13BC}" srcId="{CBFEFED1-84C8-4619-A336-EA94C236D4ED}" destId="{63224A89-8878-41E6-8950-D11072C4B5F9}" srcOrd="0" destOrd="0" parTransId="{A14E3298-6013-4B8D-8894-521543036A33}" sibTransId="{ACFB0373-49EC-4ABC-AB0C-4ABEE8D63E06}"/>
    <dgm:cxn modelId="{5B641E02-F5B3-4832-9880-35CE52EB235F}" type="presOf" srcId="{63224A89-8878-41E6-8950-D11072C4B5F9}" destId="{7E20DA4E-64E2-45CB-A499-CFD3B1E149B3}" srcOrd="0" destOrd="0" presId="urn:microsoft.com/office/officeart/2005/8/layout/hierarchy2"/>
    <dgm:cxn modelId="{64C8D89F-BBB7-4209-A8BB-36E1123D3933}" type="presParOf" srcId="{2D4E30BB-6149-422A-AAF2-1481672E7263}" destId="{C58FF19E-DC86-485A-B344-F90554F90977}" srcOrd="0" destOrd="0" presId="urn:microsoft.com/office/officeart/2005/8/layout/hierarchy2"/>
    <dgm:cxn modelId="{CEFDCBB1-67F7-498F-849D-5BA3DF79D526}" type="presParOf" srcId="{C58FF19E-DC86-485A-B344-F90554F90977}" destId="{7E20DA4E-64E2-45CB-A499-CFD3B1E149B3}" srcOrd="0" destOrd="0" presId="urn:microsoft.com/office/officeart/2005/8/layout/hierarchy2"/>
    <dgm:cxn modelId="{4AFFC95D-214B-4262-ADCB-6D2DAB825304}" type="presParOf" srcId="{C58FF19E-DC86-485A-B344-F90554F90977}" destId="{11A0CB59-7FD5-4E0B-9D53-E778B6A749E2}" srcOrd="1" destOrd="0" presId="urn:microsoft.com/office/officeart/2005/8/layout/hierarchy2"/>
    <dgm:cxn modelId="{8D5F8A9C-F438-4B02-B581-7077D479FF92}" type="presParOf" srcId="{11A0CB59-7FD5-4E0B-9D53-E778B6A749E2}" destId="{BA8BDFAB-9972-4C2D-9937-6779BCBE6CC3}" srcOrd="0" destOrd="0" presId="urn:microsoft.com/office/officeart/2005/8/layout/hierarchy2"/>
    <dgm:cxn modelId="{D3780435-6DD7-4DC7-9EE6-14575F061C28}" type="presParOf" srcId="{BA8BDFAB-9972-4C2D-9937-6779BCBE6CC3}" destId="{2EFEC411-C9B5-4659-B26B-6D8F715E304F}" srcOrd="0" destOrd="0" presId="urn:microsoft.com/office/officeart/2005/8/layout/hierarchy2"/>
    <dgm:cxn modelId="{10CC4574-0E8F-4192-AD6C-E9A54368F1FC}" type="presParOf" srcId="{11A0CB59-7FD5-4E0B-9D53-E778B6A749E2}" destId="{32EDDB71-40CE-4217-BE4F-E63B75354177}" srcOrd="1" destOrd="0" presId="urn:microsoft.com/office/officeart/2005/8/layout/hierarchy2"/>
    <dgm:cxn modelId="{E787E4FC-0215-4BD6-8968-34C8055825BE}" type="presParOf" srcId="{32EDDB71-40CE-4217-BE4F-E63B75354177}" destId="{F2AF83A8-CE37-4357-8225-81296AB0C100}" srcOrd="0" destOrd="0" presId="urn:microsoft.com/office/officeart/2005/8/layout/hierarchy2"/>
    <dgm:cxn modelId="{33358AD6-03DC-45B3-9287-5DB0F4E3CF87}" type="presParOf" srcId="{32EDDB71-40CE-4217-BE4F-E63B75354177}" destId="{F1F2AD94-0D83-4A79-BC96-475EA98015EA}" srcOrd="1" destOrd="0" presId="urn:microsoft.com/office/officeart/2005/8/layout/hierarchy2"/>
    <dgm:cxn modelId="{790DD678-18F4-4677-BBBE-14ACB3582DFD}" type="presParOf" srcId="{11A0CB59-7FD5-4E0B-9D53-E778B6A749E2}" destId="{92CB13CB-703E-492F-816E-487044212CE5}" srcOrd="2" destOrd="0" presId="urn:microsoft.com/office/officeart/2005/8/layout/hierarchy2"/>
    <dgm:cxn modelId="{A8587953-7C5F-40E7-BAD1-F908F172E2BB}" type="presParOf" srcId="{92CB13CB-703E-492F-816E-487044212CE5}" destId="{8112C669-962E-4C36-8F27-99648B1A35B2}" srcOrd="0" destOrd="0" presId="urn:microsoft.com/office/officeart/2005/8/layout/hierarchy2"/>
    <dgm:cxn modelId="{0B6CD41C-8404-4F21-8C63-0E22BCCFB124}" type="presParOf" srcId="{11A0CB59-7FD5-4E0B-9D53-E778B6A749E2}" destId="{A513A744-A7A4-4BD4-9420-E8538F9A63A8}" srcOrd="3" destOrd="0" presId="urn:microsoft.com/office/officeart/2005/8/layout/hierarchy2"/>
    <dgm:cxn modelId="{D4DD2A5E-7F8A-44CF-B3E7-F46E8CB15EE2}" type="presParOf" srcId="{A513A744-A7A4-4BD4-9420-E8538F9A63A8}" destId="{AA4F0222-5A03-43DE-8316-0ABEA20E135B}" srcOrd="0" destOrd="0" presId="urn:microsoft.com/office/officeart/2005/8/layout/hierarchy2"/>
    <dgm:cxn modelId="{68FA85E7-7F0A-4074-85F7-29C747119D10}" type="presParOf" srcId="{A513A744-A7A4-4BD4-9420-E8538F9A63A8}" destId="{121A4CB2-1D3D-4A6D-9702-F10F05654DF8}"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E5D0B3-D584-49F7-92F2-0BA84464CB65}"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7C003DA3-4317-4636-8F39-F16EBF2FF737}">
      <dgm:prSet phldrT="[Text]"/>
      <dgm:spPr/>
      <dgm:t>
        <a:bodyPr/>
        <a:lstStyle/>
        <a:p>
          <a:r>
            <a:rPr lang="en-US"/>
            <a:t>BS</a:t>
          </a:r>
          <a:r>
            <a:rPr lang="en-US">
              <a:latin typeface="Calibri"/>
            </a:rPr>
            <a:t>&gt;0</a:t>
          </a:r>
          <a:endParaRPr lang="en-US"/>
        </a:p>
      </dgm:t>
    </dgm:pt>
    <dgm:pt modelId="{44F59692-017A-4593-B273-12CC8DC74228}" type="parTrans" cxnId="{5C048276-122E-4CD9-8602-834A12F66C2F}">
      <dgm:prSet/>
      <dgm:spPr/>
      <dgm:t>
        <a:bodyPr/>
        <a:lstStyle/>
        <a:p>
          <a:endParaRPr lang="en-US"/>
        </a:p>
      </dgm:t>
    </dgm:pt>
    <dgm:pt modelId="{4756BB29-88CB-485B-B912-724A15458C31}" type="sibTrans" cxnId="{5C048276-122E-4CD9-8602-834A12F66C2F}">
      <dgm:prSet/>
      <dgm:spPr/>
      <dgm:t>
        <a:bodyPr/>
        <a:lstStyle/>
        <a:p>
          <a:endParaRPr lang="en-US"/>
        </a:p>
      </dgm:t>
    </dgm:pt>
    <dgm:pt modelId="{03396E61-A314-4DB0-85CF-C44E41BF582A}">
      <dgm:prSet phldrT="[Text]"/>
      <dgm:spPr/>
      <dgm:t>
        <a:bodyPr/>
        <a:lstStyle/>
        <a:p>
          <a:r>
            <a:rPr lang="en-US"/>
            <a:t>NT</a:t>
          </a:r>
          <a:r>
            <a:rPr lang="en-US">
              <a:latin typeface="Calibri"/>
            </a:rPr>
            <a:t>&gt;G</a:t>
          </a:r>
          <a:endParaRPr lang="en-US"/>
        </a:p>
      </dgm:t>
    </dgm:pt>
    <dgm:pt modelId="{643564D1-CF77-4D55-9D03-0DC87A710174}" type="parTrans" cxnId="{01D2966F-618A-4B81-8F07-E3232F56D3B0}">
      <dgm:prSet/>
      <dgm:spPr/>
      <dgm:t>
        <a:bodyPr/>
        <a:lstStyle/>
        <a:p>
          <a:endParaRPr lang="en-US"/>
        </a:p>
      </dgm:t>
    </dgm:pt>
    <dgm:pt modelId="{1A5168FD-CA94-48A3-AC66-FD383D91CD1E}" type="sibTrans" cxnId="{01D2966F-618A-4B81-8F07-E3232F56D3B0}">
      <dgm:prSet/>
      <dgm:spPr/>
      <dgm:t>
        <a:bodyPr/>
        <a:lstStyle/>
        <a:p>
          <a:endParaRPr lang="en-US"/>
        </a:p>
      </dgm:t>
    </dgm:pt>
    <dgm:pt modelId="{2B7E8C1A-C621-47CE-A8A7-96B37DF937DE}">
      <dgm:prSet phldrT="[Text]"/>
      <dgm:spPr/>
      <dgm:t>
        <a:bodyPr/>
        <a:lstStyle/>
        <a:p>
          <a:r>
            <a:rPr lang="fa-IR"/>
            <a:t>مازاد بودجه</a:t>
          </a:r>
          <a:endParaRPr lang="en-US"/>
        </a:p>
      </dgm:t>
    </dgm:pt>
    <dgm:pt modelId="{9B6B7E7A-0739-4212-A3D2-11EF4FDBE696}" type="parTrans" cxnId="{280D3690-FD34-4D41-9B0D-DB8DFBC5BDCB}">
      <dgm:prSet/>
      <dgm:spPr/>
      <dgm:t>
        <a:bodyPr/>
        <a:lstStyle/>
        <a:p>
          <a:endParaRPr lang="en-US"/>
        </a:p>
      </dgm:t>
    </dgm:pt>
    <dgm:pt modelId="{2AF0774D-9788-48C9-862C-C6DF0A9922B2}" type="sibTrans" cxnId="{280D3690-FD34-4D41-9B0D-DB8DFBC5BDCB}">
      <dgm:prSet/>
      <dgm:spPr/>
      <dgm:t>
        <a:bodyPr/>
        <a:lstStyle/>
        <a:p>
          <a:endParaRPr lang="en-US"/>
        </a:p>
      </dgm:t>
    </dgm:pt>
    <dgm:pt modelId="{EA8570F3-E549-422C-BB48-D279AA65A4D2}">
      <dgm:prSet phldrT="[Text]"/>
      <dgm:spPr/>
      <dgm:t>
        <a:bodyPr/>
        <a:lstStyle/>
        <a:p>
          <a:r>
            <a:rPr lang="en-US"/>
            <a:t>BS</a:t>
          </a:r>
          <a:r>
            <a:rPr lang="en-US">
              <a:latin typeface="Calibri"/>
            </a:rPr>
            <a:t>&lt;0</a:t>
          </a:r>
          <a:endParaRPr lang="en-US"/>
        </a:p>
      </dgm:t>
    </dgm:pt>
    <dgm:pt modelId="{E914ADB1-F26F-4A5E-8733-E966CD3F1535}" type="parTrans" cxnId="{5C4D6C14-1161-4AEA-86AC-C475425CD928}">
      <dgm:prSet/>
      <dgm:spPr/>
      <dgm:t>
        <a:bodyPr/>
        <a:lstStyle/>
        <a:p>
          <a:endParaRPr lang="en-US"/>
        </a:p>
      </dgm:t>
    </dgm:pt>
    <dgm:pt modelId="{AB788B98-BFB1-4C8B-9795-CE736C9C2288}" type="sibTrans" cxnId="{5C4D6C14-1161-4AEA-86AC-C475425CD928}">
      <dgm:prSet/>
      <dgm:spPr/>
      <dgm:t>
        <a:bodyPr/>
        <a:lstStyle/>
        <a:p>
          <a:endParaRPr lang="en-US"/>
        </a:p>
      </dgm:t>
    </dgm:pt>
    <dgm:pt modelId="{0460E4C4-FFBE-4BD0-BEBB-72E34FEB446F}">
      <dgm:prSet phldrT="[Text]"/>
      <dgm:spPr/>
      <dgm:t>
        <a:bodyPr/>
        <a:lstStyle/>
        <a:p>
          <a:r>
            <a:rPr lang="en-US"/>
            <a:t>NT</a:t>
          </a:r>
          <a:r>
            <a:rPr lang="en-US">
              <a:latin typeface="Calibri"/>
            </a:rPr>
            <a:t>&lt;G</a:t>
          </a:r>
          <a:endParaRPr lang="en-US"/>
        </a:p>
      </dgm:t>
    </dgm:pt>
    <dgm:pt modelId="{32D6337C-AF0D-48C2-8DF9-379A85D4A289}" type="parTrans" cxnId="{EEDA262A-874A-4D52-824E-5B426D8F98F6}">
      <dgm:prSet/>
      <dgm:spPr/>
      <dgm:t>
        <a:bodyPr/>
        <a:lstStyle/>
        <a:p>
          <a:endParaRPr lang="en-US"/>
        </a:p>
      </dgm:t>
    </dgm:pt>
    <dgm:pt modelId="{D792E41C-8D71-446C-9D8F-6044A66EB75F}" type="sibTrans" cxnId="{EEDA262A-874A-4D52-824E-5B426D8F98F6}">
      <dgm:prSet/>
      <dgm:spPr/>
      <dgm:t>
        <a:bodyPr/>
        <a:lstStyle/>
        <a:p>
          <a:endParaRPr lang="en-US"/>
        </a:p>
      </dgm:t>
    </dgm:pt>
    <dgm:pt modelId="{054281B5-94E8-4B75-A9C9-FB0A76D1D951}">
      <dgm:prSet phldrT="[Text]"/>
      <dgm:spPr/>
      <dgm:t>
        <a:bodyPr/>
        <a:lstStyle/>
        <a:p>
          <a:r>
            <a:rPr lang="fa-IR"/>
            <a:t>کسری بودجه</a:t>
          </a:r>
          <a:endParaRPr lang="en-US"/>
        </a:p>
      </dgm:t>
    </dgm:pt>
    <dgm:pt modelId="{E53C7849-B617-46B4-A6E5-FEDCFC75AA5B}" type="parTrans" cxnId="{8BD8023B-683E-4321-A53C-DDA932A5B676}">
      <dgm:prSet/>
      <dgm:spPr/>
      <dgm:t>
        <a:bodyPr/>
        <a:lstStyle/>
        <a:p>
          <a:endParaRPr lang="en-US"/>
        </a:p>
      </dgm:t>
    </dgm:pt>
    <dgm:pt modelId="{1572C6C2-9992-44CE-9352-07D3D8C381D7}" type="sibTrans" cxnId="{8BD8023B-683E-4321-A53C-DDA932A5B676}">
      <dgm:prSet/>
      <dgm:spPr/>
      <dgm:t>
        <a:bodyPr/>
        <a:lstStyle/>
        <a:p>
          <a:endParaRPr lang="en-US"/>
        </a:p>
      </dgm:t>
    </dgm:pt>
    <dgm:pt modelId="{42737D21-3E2F-4B6A-B8DD-C347B6DC25CE}">
      <dgm:prSet phldrT="[Text]"/>
      <dgm:spPr/>
      <dgm:t>
        <a:bodyPr/>
        <a:lstStyle/>
        <a:p>
          <a:r>
            <a:rPr lang="en-US"/>
            <a:t>BS=0</a:t>
          </a:r>
        </a:p>
      </dgm:t>
    </dgm:pt>
    <dgm:pt modelId="{B56E860A-AE6A-4ED6-A9C9-7ED51BBCEB77}" type="parTrans" cxnId="{94AC6B9E-0894-446C-A08E-9DBE82832CDE}">
      <dgm:prSet/>
      <dgm:spPr/>
      <dgm:t>
        <a:bodyPr/>
        <a:lstStyle/>
        <a:p>
          <a:endParaRPr lang="en-US"/>
        </a:p>
      </dgm:t>
    </dgm:pt>
    <dgm:pt modelId="{C58A8489-92C5-410F-8714-FD552EBB7F4F}" type="sibTrans" cxnId="{94AC6B9E-0894-446C-A08E-9DBE82832CDE}">
      <dgm:prSet/>
      <dgm:spPr/>
      <dgm:t>
        <a:bodyPr/>
        <a:lstStyle/>
        <a:p>
          <a:endParaRPr lang="en-US"/>
        </a:p>
      </dgm:t>
    </dgm:pt>
    <dgm:pt modelId="{D2CC613A-E3B0-4419-8BB3-98BB3C17BB62}">
      <dgm:prSet phldrT="[Text]"/>
      <dgm:spPr/>
      <dgm:t>
        <a:bodyPr/>
        <a:lstStyle/>
        <a:p>
          <a:r>
            <a:rPr lang="en-US"/>
            <a:t>NT=G</a:t>
          </a:r>
        </a:p>
      </dgm:t>
    </dgm:pt>
    <dgm:pt modelId="{43243F77-FB7E-421C-A318-0D420B02C842}" type="parTrans" cxnId="{AAF29B18-D9CC-4BDE-AB72-FE41DBEDDDAA}">
      <dgm:prSet/>
      <dgm:spPr/>
      <dgm:t>
        <a:bodyPr/>
        <a:lstStyle/>
        <a:p>
          <a:endParaRPr lang="en-US"/>
        </a:p>
      </dgm:t>
    </dgm:pt>
    <dgm:pt modelId="{FC5520B8-A524-4655-B100-53091F43C502}" type="sibTrans" cxnId="{AAF29B18-D9CC-4BDE-AB72-FE41DBEDDDAA}">
      <dgm:prSet/>
      <dgm:spPr/>
      <dgm:t>
        <a:bodyPr/>
        <a:lstStyle/>
        <a:p>
          <a:endParaRPr lang="en-US"/>
        </a:p>
      </dgm:t>
    </dgm:pt>
    <dgm:pt modelId="{F70CF86C-709B-4EFB-8E08-3DD5C3B6F2E8}">
      <dgm:prSet phldrT="[Text]"/>
      <dgm:spPr/>
      <dgm:t>
        <a:bodyPr/>
        <a:lstStyle/>
        <a:p>
          <a:r>
            <a:rPr lang="fa-IR"/>
            <a:t>توازن بودجه</a:t>
          </a:r>
          <a:endParaRPr lang="en-US"/>
        </a:p>
      </dgm:t>
    </dgm:pt>
    <dgm:pt modelId="{3A417D21-5CFF-420C-91CF-D9B3919564F1}" type="parTrans" cxnId="{F0097E1A-C5D3-44D9-9437-BCC177F1AA3A}">
      <dgm:prSet/>
      <dgm:spPr/>
      <dgm:t>
        <a:bodyPr/>
        <a:lstStyle/>
        <a:p>
          <a:endParaRPr lang="en-US"/>
        </a:p>
      </dgm:t>
    </dgm:pt>
    <dgm:pt modelId="{5E1C3A13-55FC-4AD5-920B-709825DA1EE8}" type="sibTrans" cxnId="{F0097E1A-C5D3-44D9-9437-BCC177F1AA3A}">
      <dgm:prSet/>
      <dgm:spPr/>
      <dgm:t>
        <a:bodyPr/>
        <a:lstStyle/>
        <a:p>
          <a:endParaRPr lang="en-US"/>
        </a:p>
      </dgm:t>
    </dgm:pt>
    <dgm:pt modelId="{0BE98C16-7ED6-4935-94AE-843B6A5D4A07}" type="pres">
      <dgm:prSet presAssocID="{38E5D0B3-D584-49F7-92F2-0BA84464CB65}" presName="Name0" presStyleCnt="0">
        <dgm:presLayoutVars>
          <dgm:chPref val="3"/>
          <dgm:dir/>
          <dgm:animLvl val="lvl"/>
          <dgm:resizeHandles/>
        </dgm:presLayoutVars>
      </dgm:prSet>
      <dgm:spPr/>
      <dgm:t>
        <a:bodyPr/>
        <a:lstStyle/>
        <a:p>
          <a:endParaRPr lang="en-US"/>
        </a:p>
      </dgm:t>
    </dgm:pt>
    <dgm:pt modelId="{9124D91A-E7EF-46BD-A278-506A1183E95C}" type="pres">
      <dgm:prSet presAssocID="{7C003DA3-4317-4636-8F39-F16EBF2FF737}" presName="horFlow" presStyleCnt="0"/>
      <dgm:spPr/>
    </dgm:pt>
    <dgm:pt modelId="{299FBEE0-7A2C-48EA-BC63-C5407367413A}" type="pres">
      <dgm:prSet presAssocID="{7C003DA3-4317-4636-8F39-F16EBF2FF737}" presName="bigChev" presStyleLbl="node1" presStyleIdx="0" presStyleCnt="3"/>
      <dgm:spPr/>
      <dgm:t>
        <a:bodyPr/>
        <a:lstStyle/>
        <a:p>
          <a:endParaRPr lang="en-US"/>
        </a:p>
      </dgm:t>
    </dgm:pt>
    <dgm:pt modelId="{1C57F542-8216-43FE-AA1B-B4B6AC717111}" type="pres">
      <dgm:prSet presAssocID="{643564D1-CF77-4D55-9D03-0DC87A710174}" presName="parTrans" presStyleCnt="0"/>
      <dgm:spPr/>
    </dgm:pt>
    <dgm:pt modelId="{F7660243-7E8D-4C34-80D8-739F374DBE42}" type="pres">
      <dgm:prSet presAssocID="{03396E61-A314-4DB0-85CF-C44E41BF582A}" presName="node" presStyleLbl="alignAccFollowNode1" presStyleIdx="0" presStyleCnt="6">
        <dgm:presLayoutVars>
          <dgm:bulletEnabled val="1"/>
        </dgm:presLayoutVars>
      </dgm:prSet>
      <dgm:spPr/>
      <dgm:t>
        <a:bodyPr/>
        <a:lstStyle/>
        <a:p>
          <a:endParaRPr lang="en-US"/>
        </a:p>
      </dgm:t>
    </dgm:pt>
    <dgm:pt modelId="{C6A92744-645C-43F4-AC56-1ABDBAB1EEA2}" type="pres">
      <dgm:prSet presAssocID="{1A5168FD-CA94-48A3-AC66-FD383D91CD1E}" presName="sibTrans" presStyleCnt="0"/>
      <dgm:spPr/>
    </dgm:pt>
    <dgm:pt modelId="{AAAB7092-66C4-485B-8238-6BF34740CF92}" type="pres">
      <dgm:prSet presAssocID="{2B7E8C1A-C621-47CE-A8A7-96B37DF937DE}" presName="node" presStyleLbl="alignAccFollowNode1" presStyleIdx="1" presStyleCnt="6">
        <dgm:presLayoutVars>
          <dgm:bulletEnabled val="1"/>
        </dgm:presLayoutVars>
      </dgm:prSet>
      <dgm:spPr/>
      <dgm:t>
        <a:bodyPr/>
        <a:lstStyle/>
        <a:p>
          <a:endParaRPr lang="en-US"/>
        </a:p>
      </dgm:t>
    </dgm:pt>
    <dgm:pt modelId="{FAB921F9-B915-4897-A264-1B1C0FEA9AA4}" type="pres">
      <dgm:prSet presAssocID="{7C003DA3-4317-4636-8F39-F16EBF2FF737}" presName="vSp" presStyleCnt="0"/>
      <dgm:spPr/>
    </dgm:pt>
    <dgm:pt modelId="{AD344610-D854-426A-A50C-FE4550A63743}" type="pres">
      <dgm:prSet presAssocID="{EA8570F3-E549-422C-BB48-D279AA65A4D2}" presName="horFlow" presStyleCnt="0"/>
      <dgm:spPr/>
    </dgm:pt>
    <dgm:pt modelId="{5385D92E-8408-4460-A0DA-085768CE31D5}" type="pres">
      <dgm:prSet presAssocID="{EA8570F3-E549-422C-BB48-D279AA65A4D2}" presName="bigChev" presStyleLbl="node1" presStyleIdx="1" presStyleCnt="3"/>
      <dgm:spPr/>
      <dgm:t>
        <a:bodyPr/>
        <a:lstStyle/>
        <a:p>
          <a:endParaRPr lang="en-US"/>
        </a:p>
      </dgm:t>
    </dgm:pt>
    <dgm:pt modelId="{A41DD24A-4EA8-444B-8929-8B7BF83405E9}" type="pres">
      <dgm:prSet presAssocID="{32D6337C-AF0D-48C2-8DF9-379A85D4A289}" presName="parTrans" presStyleCnt="0"/>
      <dgm:spPr/>
    </dgm:pt>
    <dgm:pt modelId="{7A255201-61A8-4521-BF44-5819952158DB}" type="pres">
      <dgm:prSet presAssocID="{0460E4C4-FFBE-4BD0-BEBB-72E34FEB446F}" presName="node" presStyleLbl="alignAccFollowNode1" presStyleIdx="2" presStyleCnt="6">
        <dgm:presLayoutVars>
          <dgm:bulletEnabled val="1"/>
        </dgm:presLayoutVars>
      </dgm:prSet>
      <dgm:spPr/>
      <dgm:t>
        <a:bodyPr/>
        <a:lstStyle/>
        <a:p>
          <a:endParaRPr lang="en-US"/>
        </a:p>
      </dgm:t>
    </dgm:pt>
    <dgm:pt modelId="{1470BBDC-A2DF-4D1D-8AD7-B5F6F92CDF27}" type="pres">
      <dgm:prSet presAssocID="{D792E41C-8D71-446C-9D8F-6044A66EB75F}" presName="sibTrans" presStyleCnt="0"/>
      <dgm:spPr/>
    </dgm:pt>
    <dgm:pt modelId="{3D7A2B56-63B9-461C-AA1D-EBD3C148C236}" type="pres">
      <dgm:prSet presAssocID="{054281B5-94E8-4B75-A9C9-FB0A76D1D951}" presName="node" presStyleLbl="alignAccFollowNode1" presStyleIdx="3" presStyleCnt="6">
        <dgm:presLayoutVars>
          <dgm:bulletEnabled val="1"/>
        </dgm:presLayoutVars>
      </dgm:prSet>
      <dgm:spPr/>
      <dgm:t>
        <a:bodyPr/>
        <a:lstStyle/>
        <a:p>
          <a:endParaRPr lang="en-US"/>
        </a:p>
      </dgm:t>
    </dgm:pt>
    <dgm:pt modelId="{ADFD0846-640D-4CE6-A36E-F47D00C8DF9C}" type="pres">
      <dgm:prSet presAssocID="{EA8570F3-E549-422C-BB48-D279AA65A4D2}" presName="vSp" presStyleCnt="0"/>
      <dgm:spPr/>
    </dgm:pt>
    <dgm:pt modelId="{1E5072E3-191B-46A7-AB57-BA8E8A1838F5}" type="pres">
      <dgm:prSet presAssocID="{42737D21-3E2F-4B6A-B8DD-C347B6DC25CE}" presName="horFlow" presStyleCnt="0"/>
      <dgm:spPr/>
    </dgm:pt>
    <dgm:pt modelId="{569974AF-B10B-414C-AADB-18166E523B14}" type="pres">
      <dgm:prSet presAssocID="{42737D21-3E2F-4B6A-B8DD-C347B6DC25CE}" presName="bigChev" presStyleLbl="node1" presStyleIdx="2" presStyleCnt="3"/>
      <dgm:spPr/>
      <dgm:t>
        <a:bodyPr/>
        <a:lstStyle/>
        <a:p>
          <a:endParaRPr lang="en-US"/>
        </a:p>
      </dgm:t>
    </dgm:pt>
    <dgm:pt modelId="{D5475805-E7B7-449F-A977-4BDBF733AD19}" type="pres">
      <dgm:prSet presAssocID="{43243F77-FB7E-421C-A318-0D420B02C842}" presName="parTrans" presStyleCnt="0"/>
      <dgm:spPr/>
    </dgm:pt>
    <dgm:pt modelId="{0F86FB3A-15C6-4C2E-A1AF-751F78CF7B1A}" type="pres">
      <dgm:prSet presAssocID="{D2CC613A-E3B0-4419-8BB3-98BB3C17BB62}" presName="node" presStyleLbl="alignAccFollowNode1" presStyleIdx="4" presStyleCnt="6">
        <dgm:presLayoutVars>
          <dgm:bulletEnabled val="1"/>
        </dgm:presLayoutVars>
      </dgm:prSet>
      <dgm:spPr/>
      <dgm:t>
        <a:bodyPr/>
        <a:lstStyle/>
        <a:p>
          <a:endParaRPr lang="en-US"/>
        </a:p>
      </dgm:t>
    </dgm:pt>
    <dgm:pt modelId="{BBDC9003-6146-469A-B585-A38CB92F4FF8}" type="pres">
      <dgm:prSet presAssocID="{FC5520B8-A524-4655-B100-53091F43C502}" presName="sibTrans" presStyleCnt="0"/>
      <dgm:spPr/>
    </dgm:pt>
    <dgm:pt modelId="{9880D8C3-2FC5-467B-9EE5-967D1A613BDD}" type="pres">
      <dgm:prSet presAssocID="{F70CF86C-709B-4EFB-8E08-3DD5C3B6F2E8}" presName="node" presStyleLbl="alignAccFollowNode1" presStyleIdx="5" presStyleCnt="6">
        <dgm:presLayoutVars>
          <dgm:bulletEnabled val="1"/>
        </dgm:presLayoutVars>
      </dgm:prSet>
      <dgm:spPr/>
      <dgm:t>
        <a:bodyPr/>
        <a:lstStyle/>
        <a:p>
          <a:endParaRPr lang="en-US"/>
        </a:p>
      </dgm:t>
    </dgm:pt>
  </dgm:ptLst>
  <dgm:cxnLst>
    <dgm:cxn modelId="{280D3690-FD34-4D41-9B0D-DB8DFBC5BDCB}" srcId="{7C003DA3-4317-4636-8F39-F16EBF2FF737}" destId="{2B7E8C1A-C621-47CE-A8A7-96B37DF937DE}" srcOrd="1" destOrd="0" parTransId="{9B6B7E7A-0739-4212-A3D2-11EF4FDBE696}" sibTransId="{2AF0774D-9788-48C9-862C-C6DF0A9922B2}"/>
    <dgm:cxn modelId="{8BD8023B-683E-4321-A53C-DDA932A5B676}" srcId="{EA8570F3-E549-422C-BB48-D279AA65A4D2}" destId="{054281B5-94E8-4B75-A9C9-FB0A76D1D951}" srcOrd="1" destOrd="0" parTransId="{E53C7849-B617-46B4-A6E5-FEDCFC75AA5B}" sibTransId="{1572C6C2-9992-44CE-9352-07D3D8C381D7}"/>
    <dgm:cxn modelId="{44B38B01-970A-4B5E-808B-DA657ECB658C}" type="presOf" srcId="{2B7E8C1A-C621-47CE-A8A7-96B37DF937DE}" destId="{AAAB7092-66C4-485B-8238-6BF34740CF92}" srcOrd="0" destOrd="0" presId="urn:microsoft.com/office/officeart/2005/8/layout/lProcess3"/>
    <dgm:cxn modelId="{5A12AA41-AD63-40CF-AD1E-DA1E131866DE}" type="presOf" srcId="{D2CC613A-E3B0-4419-8BB3-98BB3C17BB62}" destId="{0F86FB3A-15C6-4C2E-A1AF-751F78CF7B1A}" srcOrd="0" destOrd="0" presId="urn:microsoft.com/office/officeart/2005/8/layout/lProcess3"/>
    <dgm:cxn modelId="{0537E060-A7DD-45B3-ACD0-58C565DA3DB9}" type="presOf" srcId="{7C003DA3-4317-4636-8F39-F16EBF2FF737}" destId="{299FBEE0-7A2C-48EA-BC63-C5407367413A}" srcOrd="0" destOrd="0" presId="urn:microsoft.com/office/officeart/2005/8/layout/lProcess3"/>
    <dgm:cxn modelId="{3378E8A5-7BB2-4E69-A5E0-84345FC930FA}" type="presOf" srcId="{38E5D0B3-D584-49F7-92F2-0BA84464CB65}" destId="{0BE98C16-7ED6-4935-94AE-843B6A5D4A07}" srcOrd="0" destOrd="0" presId="urn:microsoft.com/office/officeart/2005/8/layout/lProcess3"/>
    <dgm:cxn modelId="{94AC6B9E-0894-446C-A08E-9DBE82832CDE}" srcId="{38E5D0B3-D584-49F7-92F2-0BA84464CB65}" destId="{42737D21-3E2F-4B6A-B8DD-C347B6DC25CE}" srcOrd="2" destOrd="0" parTransId="{B56E860A-AE6A-4ED6-A9C9-7ED51BBCEB77}" sibTransId="{C58A8489-92C5-410F-8714-FD552EBB7F4F}"/>
    <dgm:cxn modelId="{5C048276-122E-4CD9-8602-834A12F66C2F}" srcId="{38E5D0B3-D584-49F7-92F2-0BA84464CB65}" destId="{7C003DA3-4317-4636-8F39-F16EBF2FF737}" srcOrd="0" destOrd="0" parTransId="{44F59692-017A-4593-B273-12CC8DC74228}" sibTransId="{4756BB29-88CB-485B-B912-724A15458C31}"/>
    <dgm:cxn modelId="{FABFBE40-9821-4CFF-8354-6FFFDA0D79E2}" type="presOf" srcId="{03396E61-A314-4DB0-85CF-C44E41BF582A}" destId="{F7660243-7E8D-4C34-80D8-739F374DBE42}" srcOrd="0" destOrd="0" presId="urn:microsoft.com/office/officeart/2005/8/layout/lProcess3"/>
    <dgm:cxn modelId="{5C4D6C14-1161-4AEA-86AC-C475425CD928}" srcId="{38E5D0B3-D584-49F7-92F2-0BA84464CB65}" destId="{EA8570F3-E549-422C-BB48-D279AA65A4D2}" srcOrd="1" destOrd="0" parTransId="{E914ADB1-F26F-4A5E-8733-E966CD3F1535}" sibTransId="{AB788B98-BFB1-4C8B-9795-CE736C9C2288}"/>
    <dgm:cxn modelId="{2BF31796-63C1-431F-AF49-51CD9E1E9AD6}" type="presOf" srcId="{054281B5-94E8-4B75-A9C9-FB0A76D1D951}" destId="{3D7A2B56-63B9-461C-AA1D-EBD3C148C236}" srcOrd="0" destOrd="0" presId="urn:microsoft.com/office/officeart/2005/8/layout/lProcess3"/>
    <dgm:cxn modelId="{E2DAB8CB-6428-4B3E-9AB3-8FEEF3F45C48}" type="presOf" srcId="{42737D21-3E2F-4B6A-B8DD-C347B6DC25CE}" destId="{569974AF-B10B-414C-AADB-18166E523B14}" srcOrd="0" destOrd="0" presId="urn:microsoft.com/office/officeart/2005/8/layout/lProcess3"/>
    <dgm:cxn modelId="{2677E523-A40F-4179-A282-B5CC7A0C1CE0}" type="presOf" srcId="{0460E4C4-FFBE-4BD0-BEBB-72E34FEB446F}" destId="{7A255201-61A8-4521-BF44-5819952158DB}" srcOrd="0" destOrd="0" presId="urn:microsoft.com/office/officeart/2005/8/layout/lProcess3"/>
    <dgm:cxn modelId="{EEDA262A-874A-4D52-824E-5B426D8F98F6}" srcId="{EA8570F3-E549-422C-BB48-D279AA65A4D2}" destId="{0460E4C4-FFBE-4BD0-BEBB-72E34FEB446F}" srcOrd="0" destOrd="0" parTransId="{32D6337C-AF0D-48C2-8DF9-379A85D4A289}" sibTransId="{D792E41C-8D71-446C-9D8F-6044A66EB75F}"/>
    <dgm:cxn modelId="{01D2966F-618A-4B81-8F07-E3232F56D3B0}" srcId="{7C003DA3-4317-4636-8F39-F16EBF2FF737}" destId="{03396E61-A314-4DB0-85CF-C44E41BF582A}" srcOrd="0" destOrd="0" parTransId="{643564D1-CF77-4D55-9D03-0DC87A710174}" sibTransId="{1A5168FD-CA94-48A3-AC66-FD383D91CD1E}"/>
    <dgm:cxn modelId="{2B7EACF2-38B6-4F80-8C48-A18114CD6365}" type="presOf" srcId="{EA8570F3-E549-422C-BB48-D279AA65A4D2}" destId="{5385D92E-8408-4460-A0DA-085768CE31D5}" srcOrd="0" destOrd="0" presId="urn:microsoft.com/office/officeart/2005/8/layout/lProcess3"/>
    <dgm:cxn modelId="{8EC12DC6-9761-4ACD-9456-78FA5821BCAE}" type="presOf" srcId="{F70CF86C-709B-4EFB-8E08-3DD5C3B6F2E8}" destId="{9880D8C3-2FC5-467B-9EE5-967D1A613BDD}" srcOrd="0" destOrd="0" presId="urn:microsoft.com/office/officeart/2005/8/layout/lProcess3"/>
    <dgm:cxn modelId="{AAF29B18-D9CC-4BDE-AB72-FE41DBEDDDAA}" srcId="{42737D21-3E2F-4B6A-B8DD-C347B6DC25CE}" destId="{D2CC613A-E3B0-4419-8BB3-98BB3C17BB62}" srcOrd="0" destOrd="0" parTransId="{43243F77-FB7E-421C-A318-0D420B02C842}" sibTransId="{FC5520B8-A524-4655-B100-53091F43C502}"/>
    <dgm:cxn modelId="{F0097E1A-C5D3-44D9-9437-BCC177F1AA3A}" srcId="{42737D21-3E2F-4B6A-B8DD-C347B6DC25CE}" destId="{F70CF86C-709B-4EFB-8E08-3DD5C3B6F2E8}" srcOrd="1" destOrd="0" parTransId="{3A417D21-5CFF-420C-91CF-D9B3919564F1}" sibTransId="{5E1C3A13-55FC-4AD5-920B-709825DA1EE8}"/>
    <dgm:cxn modelId="{5BF465BC-C55D-4A21-83BE-4F252FF32AD9}" type="presParOf" srcId="{0BE98C16-7ED6-4935-94AE-843B6A5D4A07}" destId="{9124D91A-E7EF-46BD-A278-506A1183E95C}" srcOrd="0" destOrd="0" presId="urn:microsoft.com/office/officeart/2005/8/layout/lProcess3"/>
    <dgm:cxn modelId="{9453BED0-F0C2-460A-A67C-F1A0130DD915}" type="presParOf" srcId="{9124D91A-E7EF-46BD-A278-506A1183E95C}" destId="{299FBEE0-7A2C-48EA-BC63-C5407367413A}" srcOrd="0" destOrd="0" presId="urn:microsoft.com/office/officeart/2005/8/layout/lProcess3"/>
    <dgm:cxn modelId="{256BB681-BA27-489C-AC15-AAFBFF2FAC82}" type="presParOf" srcId="{9124D91A-E7EF-46BD-A278-506A1183E95C}" destId="{1C57F542-8216-43FE-AA1B-B4B6AC717111}" srcOrd="1" destOrd="0" presId="urn:microsoft.com/office/officeart/2005/8/layout/lProcess3"/>
    <dgm:cxn modelId="{FBE00037-3AFD-4DAD-A805-09C4843F3BEC}" type="presParOf" srcId="{9124D91A-E7EF-46BD-A278-506A1183E95C}" destId="{F7660243-7E8D-4C34-80D8-739F374DBE42}" srcOrd="2" destOrd="0" presId="urn:microsoft.com/office/officeart/2005/8/layout/lProcess3"/>
    <dgm:cxn modelId="{B625DD44-DE4F-47E8-BCD1-E38A41057E1E}" type="presParOf" srcId="{9124D91A-E7EF-46BD-A278-506A1183E95C}" destId="{C6A92744-645C-43F4-AC56-1ABDBAB1EEA2}" srcOrd="3" destOrd="0" presId="urn:microsoft.com/office/officeart/2005/8/layout/lProcess3"/>
    <dgm:cxn modelId="{2DE869E6-A72F-466A-82EF-EA9FDDD14DDC}" type="presParOf" srcId="{9124D91A-E7EF-46BD-A278-506A1183E95C}" destId="{AAAB7092-66C4-485B-8238-6BF34740CF92}" srcOrd="4" destOrd="0" presId="urn:microsoft.com/office/officeart/2005/8/layout/lProcess3"/>
    <dgm:cxn modelId="{51D87190-D573-4491-B5F9-90D543AE0798}" type="presParOf" srcId="{0BE98C16-7ED6-4935-94AE-843B6A5D4A07}" destId="{FAB921F9-B915-4897-A264-1B1C0FEA9AA4}" srcOrd="1" destOrd="0" presId="urn:microsoft.com/office/officeart/2005/8/layout/lProcess3"/>
    <dgm:cxn modelId="{FBE8BBFE-EE1A-43BA-BA68-0D5980A18BF7}" type="presParOf" srcId="{0BE98C16-7ED6-4935-94AE-843B6A5D4A07}" destId="{AD344610-D854-426A-A50C-FE4550A63743}" srcOrd="2" destOrd="0" presId="urn:microsoft.com/office/officeart/2005/8/layout/lProcess3"/>
    <dgm:cxn modelId="{B86B7FD8-A394-401A-B178-9CD44A26F5A3}" type="presParOf" srcId="{AD344610-D854-426A-A50C-FE4550A63743}" destId="{5385D92E-8408-4460-A0DA-085768CE31D5}" srcOrd="0" destOrd="0" presId="urn:microsoft.com/office/officeart/2005/8/layout/lProcess3"/>
    <dgm:cxn modelId="{9C210908-4C9C-4AB0-8149-A05AFD4F4E60}" type="presParOf" srcId="{AD344610-D854-426A-A50C-FE4550A63743}" destId="{A41DD24A-4EA8-444B-8929-8B7BF83405E9}" srcOrd="1" destOrd="0" presId="urn:microsoft.com/office/officeart/2005/8/layout/lProcess3"/>
    <dgm:cxn modelId="{ADCECBB7-78CC-4CEE-8432-4F199BEBDC9B}" type="presParOf" srcId="{AD344610-D854-426A-A50C-FE4550A63743}" destId="{7A255201-61A8-4521-BF44-5819952158DB}" srcOrd="2" destOrd="0" presId="urn:microsoft.com/office/officeart/2005/8/layout/lProcess3"/>
    <dgm:cxn modelId="{4A559E27-E377-4AEB-A8CA-0FF9B516B0D5}" type="presParOf" srcId="{AD344610-D854-426A-A50C-FE4550A63743}" destId="{1470BBDC-A2DF-4D1D-8AD7-B5F6F92CDF27}" srcOrd="3" destOrd="0" presId="urn:microsoft.com/office/officeart/2005/8/layout/lProcess3"/>
    <dgm:cxn modelId="{04D057B8-E67A-477A-ADA5-9F66F2E3870F}" type="presParOf" srcId="{AD344610-D854-426A-A50C-FE4550A63743}" destId="{3D7A2B56-63B9-461C-AA1D-EBD3C148C236}" srcOrd="4" destOrd="0" presId="urn:microsoft.com/office/officeart/2005/8/layout/lProcess3"/>
    <dgm:cxn modelId="{A492726C-6C31-4907-A96F-4F202CB4A2A6}" type="presParOf" srcId="{0BE98C16-7ED6-4935-94AE-843B6A5D4A07}" destId="{ADFD0846-640D-4CE6-A36E-F47D00C8DF9C}" srcOrd="3" destOrd="0" presId="urn:microsoft.com/office/officeart/2005/8/layout/lProcess3"/>
    <dgm:cxn modelId="{594964B6-75DF-4899-9438-3BF1BBEA81FC}" type="presParOf" srcId="{0BE98C16-7ED6-4935-94AE-843B6A5D4A07}" destId="{1E5072E3-191B-46A7-AB57-BA8E8A1838F5}" srcOrd="4" destOrd="0" presId="urn:microsoft.com/office/officeart/2005/8/layout/lProcess3"/>
    <dgm:cxn modelId="{3BC7B174-89DC-40D0-8FB4-4BDBD37BB0FF}" type="presParOf" srcId="{1E5072E3-191B-46A7-AB57-BA8E8A1838F5}" destId="{569974AF-B10B-414C-AADB-18166E523B14}" srcOrd="0" destOrd="0" presId="urn:microsoft.com/office/officeart/2005/8/layout/lProcess3"/>
    <dgm:cxn modelId="{7D363EBD-265E-48E4-AD8C-6F31B77FF9B3}" type="presParOf" srcId="{1E5072E3-191B-46A7-AB57-BA8E8A1838F5}" destId="{D5475805-E7B7-449F-A977-4BDBF733AD19}" srcOrd="1" destOrd="0" presId="urn:microsoft.com/office/officeart/2005/8/layout/lProcess3"/>
    <dgm:cxn modelId="{7928DE04-1B8C-4803-85A5-7F1504E4330C}" type="presParOf" srcId="{1E5072E3-191B-46A7-AB57-BA8E8A1838F5}" destId="{0F86FB3A-15C6-4C2E-A1AF-751F78CF7B1A}" srcOrd="2" destOrd="0" presId="urn:microsoft.com/office/officeart/2005/8/layout/lProcess3"/>
    <dgm:cxn modelId="{39E82076-7AB1-49D3-A3F1-610C420F31EA}" type="presParOf" srcId="{1E5072E3-191B-46A7-AB57-BA8E8A1838F5}" destId="{BBDC9003-6146-469A-B585-A38CB92F4FF8}" srcOrd="3" destOrd="0" presId="urn:microsoft.com/office/officeart/2005/8/layout/lProcess3"/>
    <dgm:cxn modelId="{2E529629-A5AC-4A7D-86C8-FDA218030563}" type="presParOf" srcId="{1E5072E3-191B-46A7-AB57-BA8E8A1838F5}" destId="{9880D8C3-2FC5-467B-9EE5-967D1A613BDD}" srcOrd="4"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E5D0B3-D584-49F7-92F2-0BA84464CB65}"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7C003DA3-4317-4636-8F39-F16EBF2FF737}">
      <dgm:prSet phldrT="[Text]"/>
      <dgm:spPr/>
      <dgm:t>
        <a:bodyPr/>
        <a:lstStyle/>
        <a:p>
          <a:r>
            <a:rPr lang="en-US">
              <a:latin typeface="Calibri"/>
            </a:rPr>
            <a:t>BD&gt;0</a:t>
          </a:r>
          <a:endParaRPr lang="en-US"/>
        </a:p>
      </dgm:t>
    </dgm:pt>
    <dgm:pt modelId="{44F59692-017A-4593-B273-12CC8DC74228}" type="parTrans" cxnId="{5C048276-122E-4CD9-8602-834A12F66C2F}">
      <dgm:prSet/>
      <dgm:spPr/>
      <dgm:t>
        <a:bodyPr/>
        <a:lstStyle/>
        <a:p>
          <a:endParaRPr lang="en-US"/>
        </a:p>
      </dgm:t>
    </dgm:pt>
    <dgm:pt modelId="{4756BB29-88CB-485B-B912-724A15458C31}" type="sibTrans" cxnId="{5C048276-122E-4CD9-8602-834A12F66C2F}">
      <dgm:prSet/>
      <dgm:spPr/>
      <dgm:t>
        <a:bodyPr/>
        <a:lstStyle/>
        <a:p>
          <a:endParaRPr lang="en-US"/>
        </a:p>
      </dgm:t>
    </dgm:pt>
    <dgm:pt modelId="{03396E61-A314-4DB0-85CF-C44E41BF582A}">
      <dgm:prSet phldrT="[Text]"/>
      <dgm:spPr/>
      <dgm:t>
        <a:bodyPr/>
        <a:lstStyle/>
        <a:p>
          <a:r>
            <a:rPr lang="en-US"/>
            <a:t>NT</a:t>
          </a:r>
          <a:r>
            <a:rPr lang="en-US">
              <a:latin typeface="Calibri"/>
            </a:rPr>
            <a:t>&lt;G</a:t>
          </a:r>
          <a:endParaRPr lang="en-US"/>
        </a:p>
      </dgm:t>
    </dgm:pt>
    <dgm:pt modelId="{643564D1-CF77-4D55-9D03-0DC87A710174}" type="parTrans" cxnId="{01D2966F-618A-4B81-8F07-E3232F56D3B0}">
      <dgm:prSet/>
      <dgm:spPr/>
      <dgm:t>
        <a:bodyPr/>
        <a:lstStyle/>
        <a:p>
          <a:endParaRPr lang="en-US"/>
        </a:p>
      </dgm:t>
    </dgm:pt>
    <dgm:pt modelId="{1A5168FD-CA94-48A3-AC66-FD383D91CD1E}" type="sibTrans" cxnId="{01D2966F-618A-4B81-8F07-E3232F56D3B0}">
      <dgm:prSet/>
      <dgm:spPr/>
      <dgm:t>
        <a:bodyPr/>
        <a:lstStyle/>
        <a:p>
          <a:endParaRPr lang="en-US"/>
        </a:p>
      </dgm:t>
    </dgm:pt>
    <dgm:pt modelId="{2B7E8C1A-C621-47CE-A8A7-96B37DF937DE}">
      <dgm:prSet phldrT="[Text]"/>
      <dgm:spPr/>
      <dgm:t>
        <a:bodyPr/>
        <a:lstStyle/>
        <a:p>
          <a:r>
            <a:rPr lang="fa-IR"/>
            <a:t>کسری بودجه</a:t>
          </a:r>
          <a:endParaRPr lang="en-US"/>
        </a:p>
      </dgm:t>
    </dgm:pt>
    <dgm:pt modelId="{9B6B7E7A-0739-4212-A3D2-11EF4FDBE696}" type="parTrans" cxnId="{280D3690-FD34-4D41-9B0D-DB8DFBC5BDCB}">
      <dgm:prSet/>
      <dgm:spPr/>
      <dgm:t>
        <a:bodyPr/>
        <a:lstStyle/>
        <a:p>
          <a:endParaRPr lang="en-US"/>
        </a:p>
      </dgm:t>
    </dgm:pt>
    <dgm:pt modelId="{2AF0774D-9788-48C9-862C-C6DF0A9922B2}" type="sibTrans" cxnId="{280D3690-FD34-4D41-9B0D-DB8DFBC5BDCB}">
      <dgm:prSet/>
      <dgm:spPr/>
      <dgm:t>
        <a:bodyPr/>
        <a:lstStyle/>
        <a:p>
          <a:endParaRPr lang="en-US"/>
        </a:p>
      </dgm:t>
    </dgm:pt>
    <dgm:pt modelId="{EA8570F3-E549-422C-BB48-D279AA65A4D2}">
      <dgm:prSet phldrT="[Text]"/>
      <dgm:spPr/>
      <dgm:t>
        <a:bodyPr/>
        <a:lstStyle/>
        <a:p>
          <a:r>
            <a:rPr lang="en-US"/>
            <a:t>BD</a:t>
          </a:r>
          <a:r>
            <a:rPr lang="en-US">
              <a:latin typeface="Calibri"/>
            </a:rPr>
            <a:t>&lt;0</a:t>
          </a:r>
          <a:endParaRPr lang="en-US"/>
        </a:p>
      </dgm:t>
    </dgm:pt>
    <dgm:pt modelId="{E914ADB1-F26F-4A5E-8733-E966CD3F1535}" type="parTrans" cxnId="{5C4D6C14-1161-4AEA-86AC-C475425CD928}">
      <dgm:prSet/>
      <dgm:spPr/>
      <dgm:t>
        <a:bodyPr/>
        <a:lstStyle/>
        <a:p>
          <a:endParaRPr lang="en-US"/>
        </a:p>
      </dgm:t>
    </dgm:pt>
    <dgm:pt modelId="{AB788B98-BFB1-4C8B-9795-CE736C9C2288}" type="sibTrans" cxnId="{5C4D6C14-1161-4AEA-86AC-C475425CD928}">
      <dgm:prSet/>
      <dgm:spPr/>
      <dgm:t>
        <a:bodyPr/>
        <a:lstStyle/>
        <a:p>
          <a:endParaRPr lang="en-US"/>
        </a:p>
      </dgm:t>
    </dgm:pt>
    <dgm:pt modelId="{0460E4C4-FFBE-4BD0-BEBB-72E34FEB446F}">
      <dgm:prSet phldrT="[Text]"/>
      <dgm:spPr/>
      <dgm:t>
        <a:bodyPr/>
        <a:lstStyle/>
        <a:p>
          <a:r>
            <a:rPr lang="en-US"/>
            <a:t>NT</a:t>
          </a:r>
          <a:r>
            <a:rPr lang="en-US">
              <a:latin typeface="Calibri"/>
            </a:rPr>
            <a:t>&gt;G</a:t>
          </a:r>
          <a:endParaRPr lang="en-US"/>
        </a:p>
      </dgm:t>
    </dgm:pt>
    <dgm:pt modelId="{32D6337C-AF0D-48C2-8DF9-379A85D4A289}" type="parTrans" cxnId="{EEDA262A-874A-4D52-824E-5B426D8F98F6}">
      <dgm:prSet/>
      <dgm:spPr/>
      <dgm:t>
        <a:bodyPr/>
        <a:lstStyle/>
        <a:p>
          <a:endParaRPr lang="en-US"/>
        </a:p>
      </dgm:t>
    </dgm:pt>
    <dgm:pt modelId="{D792E41C-8D71-446C-9D8F-6044A66EB75F}" type="sibTrans" cxnId="{EEDA262A-874A-4D52-824E-5B426D8F98F6}">
      <dgm:prSet/>
      <dgm:spPr/>
      <dgm:t>
        <a:bodyPr/>
        <a:lstStyle/>
        <a:p>
          <a:endParaRPr lang="en-US"/>
        </a:p>
      </dgm:t>
    </dgm:pt>
    <dgm:pt modelId="{054281B5-94E8-4B75-A9C9-FB0A76D1D951}">
      <dgm:prSet phldrT="[Text]"/>
      <dgm:spPr/>
      <dgm:t>
        <a:bodyPr/>
        <a:lstStyle/>
        <a:p>
          <a:r>
            <a:rPr lang="fa-IR"/>
            <a:t>مازاد بودجه</a:t>
          </a:r>
          <a:endParaRPr lang="en-US"/>
        </a:p>
      </dgm:t>
    </dgm:pt>
    <dgm:pt modelId="{E53C7849-B617-46B4-A6E5-FEDCFC75AA5B}" type="parTrans" cxnId="{8BD8023B-683E-4321-A53C-DDA932A5B676}">
      <dgm:prSet/>
      <dgm:spPr/>
      <dgm:t>
        <a:bodyPr/>
        <a:lstStyle/>
        <a:p>
          <a:endParaRPr lang="en-US"/>
        </a:p>
      </dgm:t>
    </dgm:pt>
    <dgm:pt modelId="{1572C6C2-9992-44CE-9352-07D3D8C381D7}" type="sibTrans" cxnId="{8BD8023B-683E-4321-A53C-DDA932A5B676}">
      <dgm:prSet/>
      <dgm:spPr/>
      <dgm:t>
        <a:bodyPr/>
        <a:lstStyle/>
        <a:p>
          <a:endParaRPr lang="en-US"/>
        </a:p>
      </dgm:t>
    </dgm:pt>
    <dgm:pt modelId="{42737D21-3E2F-4B6A-B8DD-C347B6DC25CE}">
      <dgm:prSet phldrT="[Text]"/>
      <dgm:spPr/>
      <dgm:t>
        <a:bodyPr/>
        <a:lstStyle/>
        <a:p>
          <a:r>
            <a:rPr lang="en-US"/>
            <a:t>BD=0</a:t>
          </a:r>
        </a:p>
      </dgm:t>
    </dgm:pt>
    <dgm:pt modelId="{B56E860A-AE6A-4ED6-A9C9-7ED51BBCEB77}" type="parTrans" cxnId="{94AC6B9E-0894-446C-A08E-9DBE82832CDE}">
      <dgm:prSet/>
      <dgm:spPr/>
      <dgm:t>
        <a:bodyPr/>
        <a:lstStyle/>
        <a:p>
          <a:endParaRPr lang="en-US"/>
        </a:p>
      </dgm:t>
    </dgm:pt>
    <dgm:pt modelId="{C58A8489-92C5-410F-8714-FD552EBB7F4F}" type="sibTrans" cxnId="{94AC6B9E-0894-446C-A08E-9DBE82832CDE}">
      <dgm:prSet/>
      <dgm:spPr/>
      <dgm:t>
        <a:bodyPr/>
        <a:lstStyle/>
        <a:p>
          <a:endParaRPr lang="en-US"/>
        </a:p>
      </dgm:t>
    </dgm:pt>
    <dgm:pt modelId="{D2CC613A-E3B0-4419-8BB3-98BB3C17BB62}">
      <dgm:prSet phldrT="[Text]"/>
      <dgm:spPr/>
      <dgm:t>
        <a:bodyPr/>
        <a:lstStyle/>
        <a:p>
          <a:r>
            <a:rPr lang="en-US"/>
            <a:t>NT=G</a:t>
          </a:r>
        </a:p>
      </dgm:t>
    </dgm:pt>
    <dgm:pt modelId="{43243F77-FB7E-421C-A318-0D420B02C842}" type="parTrans" cxnId="{AAF29B18-D9CC-4BDE-AB72-FE41DBEDDDAA}">
      <dgm:prSet/>
      <dgm:spPr/>
      <dgm:t>
        <a:bodyPr/>
        <a:lstStyle/>
        <a:p>
          <a:endParaRPr lang="en-US"/>
        </a:p>
      </dgm:t>
    </dgm:pt>
    <dgm:pt modelId="{FC5520B8-A524-4655-B100-53091F43C502}" type="sibTrans" cxnId="{AAF29B18-D9CC-4BDE-AB72-FE41DBEDDDAA}">
      <dgm:prSet/>
      <dgm:spPr/>
      <dgm:t>
        <a:bodyPr/>
        <a:lstStyle/>
        <a:p>
          <a:endParaRPr lang="en-US"/>
        </a:p>
      </dgm:t>
    </dgm:pt>
    <dgm:pt modelId="{F70CF86C-709B-4EFB-8E08-3DD5C3B6F2E8}">
      <dgm:prSet phldrT="[Text]"/>
      <dgm:spPr/>
      <dgm:t>
        <a:bodyPr/>
        <a:lstStyle/>
        <a:p>
          <a:r>
            <a:rPr lang="fa-IR"/>
            <a:t>توازن بودجه</a:t>
          </a:r>
          <a:endParaRPr lang="en-US"/>
        </a:p>
      </dgm:t>
    </dgm:pt>
    <dgm:pt modelId="{3A417D21-5CFF-420C-91CF-D9B3919564F1}" type="parTrans" cxnId="{F0097E1A-C5D3-44D9-9437-BCC177F1AA3A}">
      <dgm:prSet/>
      <dgm:spPr/>
      <dgm:t>
        <a:bodyPr/>
        <a:lstStyle/>
        <a:p>
          <a:endParaRPr lang="en-US"/>
        </a:p>
      </dgm:t>
    </dgm:pt>
    <dgm:pt modelId="{5E1C3A13-55FC-4AD5-920B-709825DA1EE8}" type="sibTrans" cxnId="{F0097E1A-C5D3-44D9-9437-BCC177F1AA3A}">
      <dgm:prSet/>
      <dgm:spPr/>
      <dgm:t>
        <a:bodyPr/>
        <a:lstStyle/>
        <a:p>
          <a:endParaRPr lang="en-US"/>
        </a:p>
      </dgm:t>
    </dgm:pt>
    <dgm:pt modelId="{0BE98C16-7ED6-4935-94AE-843B6A5D4A07}" type="pres">
      <dgm:prSet presAssocID="{38E5D0B3-D584-49F7-92F2-0BA84464CB65}" presName="Name0" presStyleCnt="0">
        <dgm:presLayoutVars>
          <dgm:chPref val="3"/>
          <dgm:dir/>
          <dgm:animLvl val="lvl"/>
          <dgm:resizeHandles/>
        </dgm:presLayoutVars>
      </dgm:prSet>
      <dgm:spPr/>
      <dgm:t>
        <a:bodyPr/>
        <a:lstStyle/>
        <a:p>
          <a:endParaRPr lang="en-US"/>
        </a:p>
      </dgm:t>
    </dgm:pt>
    <dgm:pt modelId="{9124D91A-E7EF-46BD-A278-506A1183E95C}" type="pres">
      <dgm:prSet presAssocID="{7C003DA3-4317-4636-8F39-F16EBF2FF737}" presName="horFlow" presStyleCnt="0"/>
      <dgm:spPr/>
    </dgm:pt>
    <dgm:pt modelId="{299FBEE0-7A2C-48EA-BC63-C5407367413A}" type="pres">
      <dgm:prSet presAssocID="{7C003DA3-4317-4636-8F39-F16EBF2FF737}" presName="bigChev" presStyleLbl="node1" presStyleIdx="0" presStyleCnt="3"/>
      <dgm:spPr/>
      <dgm:t>
        <a:bodyPr/>
        <a:lstStyle/>
        <a:p>
          <a:endParaRPr lang="en-US"/>
        </a:p>
      </dgm:t>
    </dgm:pt>
    <dgm:pt modelId="{1C57F542-8216-43FE-AA1B-B4B6AC717111}" type="pres">
      <dgm:prSet presAssocID="{643564D1-CF77-4D55-9D03-0DC87A710174}" presName="parTrans" presStyleCnt="0"/>
      <dgm:spPr/>
    </dgm:pt>
    <dgm:pt modelId="{F7660243-7E8D-4C34-80D8-739F374DBE42}" type="pres">
      <dgm:prSet presAssocID="{03396E61-A314-4DB0-85CF-C44E41BF582A}" presName="node" presStyleLbl="alignAccFollowNode1" presStyleIdx="0" presStyleCnt="6" custLinFactNeighborX="18042">
        <dgm:presLayoutVars>
          <dgm:bulletEnabled val="1"/>
        </dgm:presLayoutVars>
      </dgm:prSet>
      <dgm:spPr/>
      <dgm:t>
        <a:bodyPr/>
        <a:lstStyle/>
        <a:p>
          <a:endParaRPr lang="en-US"/>
        </a:p>
      </dgm:t>
    </dgm:pt>
    <dgm:pt modelId="{C6A92744-645C-43F4-AC56-1ABDBAB1EEA2}" type="pres">
      <dgm:prSet presAssocID="{1A5168FD-CA94-48A3-AC66-FD383D91CD1E}" presName="sibTrans" presStyleCnt="0"/>
      <dgm:spPr/>
    </dgm:pt>
    <dgm:pt modelId="{AAAB7092-66C4-485B-8238-6BF34740CF92}" type="pres">
      <dgm:prSet presAssocID="{2B7E8C1A-C621-47CE-A8A7-96B37DF937DE}" presName="node" presStyleLbl="alignAccFollowNode1" presStyleIdx="1" presStyleCnt="6">
        <dgm:presLayoutVars>
          <dgm:bulletEnabled val="1"/>
        </dgm:presLayoutVars>
      </dgm:prSet>
      <dgm:spPr/>
      <dgm:t>
        <a:bodyPr/>
        <a:lstStyle/>
        <a:p>
          <a:endParaRPr lang="en-US"/>
        </a:p>
      </dgm:t>
    </dgm:pt>
    <dgm:pt modelId="{FAB921F9-B915-4897-A264-1B1C0FEA9AA4}" type="pres">
      <dgm:prSet presAssocID="{7C003DA3-4317-4636-8F39-F16EBF2FF737}" presName="vSp" presStyleCnt="0"/>
      <dgm:spPr/>
    </dgm:pt>
    <dgm:pt modelId="{AD344610-D854-426A-A50C-FE4550A63743}" type="pres">
      <dgm:prSet presAssocID="{EA8570F3-E549-422C-BB48-D279AA65A4D2}" presName="horFlow" presStyleCnt="0"/>
      <dgm:spPr/>
    </dgm:pt>
    <dgm:pt modelId="{5385D92E-8408-4460-A0DA-085768CE31D5}" type="pres">
      <dgm:prSet presAssocID="{EA8570F3-E549-422C-BB48-D279AA65A4D2}" presName="bigChev" presStyleLbl="node1" presStyleIdx="1" presStyleCnt="3"/>
      <dgm:spPr/>
      <dgm:t>
        <a:bodyPr/>
        <a:lstStyle/>
        <a:p>
          <a:endParaRPr lang="en-US"/>
        </a:p>
      </dgm:t>
    </dgm:pt>
    <dgm:pt modelId="{A41DD24A-4EA8-444B-8929-8B7BF83405E9}" type="pres">
      <dgm:prSet presAssocID="{32D6337C-AF0D-48C2-8DF9-379A85D4A289}" presName="parTrans" presStyleCnt="0"/>
      <dgm:spPr/>
    </dgm:pt>
    <dgm:pt modelId="{7A255201-61A8-4521-BF44-5819952158DB}" type="pres">
      <dgm:prSet presAssocID="{0460E4C4-FFBE-4BD0-BEBB-72E34FEB446F}" presName="node" presStyleLbl="alignAccFollowNode1" presStyleIdx="2" presStyleCnt="6">
        <dgm:presLayoutVars>
          <dgm:bulletEnabled val="1"/>
        </dgm:presLayoutVars>
      </dgm:prSet>
      <dgm:spPr/>
      <dgm:t>
        <a:bodyPr/>
        <a:lstStyle/>
        <a:p>
          <a:endParaRPr lang="en-US"/>
        </a:p>
      </dgm:t>
    </dgm:pt>
    <dgm:pt modelId="{1470BBDC-A2DF-4D1D-8AD7-B5F6F92CDF27}" type="pres">
      <dgm:prSet presAssocID="{D792E41C-8D71-446C-9D8F-6044A66EB75F}" presName="sibTrans" presStyleCnt="0"/>
      <dgm:spPr/>
    </dgm:pt>
    <dgm:pt modelId="{3D7A2B56-63B9-461C-AA1D-EBD3C148C236}" type="pres">
      <dgm:prSet presAssocID="{054281B5-94E8-4B75-A9C9-FB0A76D1D951}" presName="node" presStyleLbl="alignAccFollowNode1" presStyleIdx="3" presStyleCnt="6">
        <dgm:presLayoutVars>
          <dgm:bulletEnabled val="1"/>
        </dgm:presLayoutVars>
      </dgm:prSet>
      <dgm:spPr/>
      <dgm:t>
        <a:bodyPr/>
        <a:lstStyle/>
        <a:p>
          <a:endParaRPr lang="en-US"/>
        </a:p>
      </dgm:t>
    </dgm:pt>
    <dgm:pt modelId="{ADFD0846-640D-4CE6-A36E-F47D00C8DF9C}" type="pres">
      <dgm:prSet presAssocID="{EA8570F3-E549-422C-BB48-D279AA65A4D2}" presName="vSp" presStyleCnt="0"/>
      <dgm:spPr/>
    </dgm:pt>
    <dgm:pt modelId="{1E5072E3-191B-46A7-AB57-BA8E8A1838F5}" type="pres">
      <dgm:prSet presAssocID="{42737D21-3E2F-4B6A-B8DD-C347B6DC25CE}" presName="horFlow" presStyleCnt="0"/>
      <dgm:spPr/>
    </dgm:pt>
    <dgm:pt modelId="{569974AF-B10B-414C-AADB-18166E523B14}" type="pres">
      <dgm:prSet presAssocID="{42737D21-3E2F-4B6A-B8DD-C347B6DC25CE}" presName="bigChev" presStyleLbl="node1" presStyleIdx="2" presStyleCnt="3"/>
      <dgm:spPr/>
      <dgm:t>
        <a:bodyPr/>
        <a:lstStyle/>
        <a:p>
          <a:endParaRPr lang="en-US"/>
        </a:p>
      </dgm:t>
    </dgm:pt>
    <dgm:pt modelId="{D5475805-E7B7-449F-A977-4BDBF733AD19}" type="pres">
      <dgm:prSet presAssocID="{43243F77-FB7E-421C-A318-0D420B02C842}" presName="parTrans" presStyleCnt="0"/>
      <dgm:spPr/>
    </dgm:pt>
    <dgm:pt modelId="{0F86FB3A-15C6-4C2E-A1AF-751F78CF7B1A}" type="pres">
      <dgm:prSet presAssocID="{D2CC613A-E3B0-4419-8BB3-98BB3C17BB62}" presName="node" presStyleLbl="alignAccFollowNode1" presStyleIdx="4" presStyleCnt="6">
        <dgm:presLayoutVars>
          <dgm:bulletEnabled val="1"/>
        </dgm:presLayoutVars>
      </dgm:prSet>
      <dgm:spPr/>
      <dgm:t>
        <a:bodyPr/>
        <a:lstStyle/>
        <a:p>
          <a:endParaRPr lang="en-US"/>
        </a:p>
      </dgm:t>
    </dgm:pt>
    <dgm:pt modelId="{BBDC9003-6146-469A-B585-A38CB92F4FF8}" type="pres">
      <dgm:prSet presAssocID="{FC5520B8-A524-4655-B100-53091F43C502}" presName="sibTrans" presStyleCnt="0"/>
      <dgm:spPr/>
    </dgm:pt>
    <dgm:pt modelId="{9880D8C3-2FC5-467B-9EE5-967D1A613BDD}" type="pres">
      <dgm:prSet presAssocID="{F70CF86C-709B-4EFB-8E08-3DD5C3B6F2E8}" presName="node" presStyleLbl="alignAccFollowNode1" presStyleIdx="5" presStyleCnt="6">
        <dgm:presLayoutVars>
          <dgm:bulletEnabled val="1"/>
        </dgm:presLayoutVars>
      </dgm:prSet>
      <dgm:spPr/>
      <dgm:t>
        <a:bodyPr/>
        <a:lstStyle/>
        <a:p>
          <a:endParaRPr lang="en-US"/>
        </a:p>
      </dgm:t>
    </dgm:pt>
  </dgm:ptLst>
  <dgm:cxnLst>
    <dgm:cxn modelId="{280D3690-FD34-4D41-9B0D-DB8DFBC5BDCB}" srcId="{7C003DA3-4317-4636-8F39-F16EBF2FF737}" destId="{2B7E8C1A-C621-47CE-A8A7-96B37DF937DE}" srcOrd="1" destOrd="0" parTransId="{9B6B7E7A-0739-4212-A3D2-11EF4FDBE696}" sibTransId="{2AF0774D-9788-48C9-862C-C6DF0A9922B2}"/>
    <dgm:cxn modelId="{8BD8023B-683E-4321-A53C-DDA932A5B676}" srcId="{EA8570F3-E549-422C-BB48-D279AA65A4D2}" destId="{054281B5-94E8-4B75-A9C9-FB0A76D1D951}" srcOrd="1" destOrd="0" parTransId="{E53C7849-B617-46B4-A6E5-FEDCFC75AA5B}" sibTransId="{1572C6C2-9992-44CE-9352-07D3D8C381D7}"/>
    <dgm:cxn modelId="{94AC6B9E-0894-446C-A08E-9DBE82832CDE}" srcId="{38E5D0B3-D584-49F7-92F2-0BA84464CB65}" destId="{42737D21-3E2F-4B6A-B8DD-C347B6DC25CE}" srcOrd="2" destOrd="0" parTransId="{B56E860A-AE6A-4ED6-A9C9-7ED51BBCEB77}" sibTransId="{C58A8489-92C5-410F-8714-FD552EBB7F4F}"/>
    <dgm:cxn modelId="{B4EBE57A-D0B3-4771-AB2A-F11ABCD98C2E}" type="presOf" srcId="{F70CF86C-709B-4EFB-8E08-3DD5C3B6F2E8}" destId="{9880D8C3-2FC5-467B-9EE5-967D1A613BDD}" srcOrd="0" destOrd="0" presId="urn:microsoft.com/office/officeart/2005/8/layout/lProcess3"/>
    <dgm:cxn modelId="{5C048276-122E-4CD9-8602-834A12F66C2F}" srcId="{38E5D0B3-D584-49F7-92F2-0BA84464CB65}" destId="{7C003DA3-4317-4636-8F39-F16EBF2FF737}" srcOrd="0" destOrd="0" parTransId="{44F59692-017A-4593-B273-12CC8DC74228}" sibTransId="{4756BB29-88CB-485B-B912-724A15458C31}"/>
    <dgm:cxn modelId="{E469D349-CDE4-4AD8-BCA6-2539A4EE8449}" type="presOf" srcId="{EA8570F3-E549-422C-BB48-D279AA65A4D2}" destId="{5385D92E-8408-4460-A0DA-085768CE31D5}" srcOrd="0" destOrd="0" presId="urn:microsoft.com/office/officeart/2005/8/layout/lProcess3"/>
    <dgm:cxn modelId="{917E7B8D-2E91-4DAD-A77B-31D8DB6CAACC}" type="presOf" srcId="{054281B5-94E8-4B75-A9C9-FB0A76D1D951}" destId="{3D7A2B56-63B9-461C-AA1D-EBD3C148C236}" srcOrd="0" destOrd="0" presId="urn:microsoft.com/office/officeart/2005/8/layout/lProcess3"/>
    <dgm:cxn modelId="{492A3A87-C9F0-4439-A808-7FF32E02F256}" type="presOf" srcId="{42737D21-3E2F-4B6A-B8DD-C347B6DC25CE}" destId="{569974AF-B10B-414C-AADB-18166E523B14}" srcOrd="0" destOrd="0" presId="urn:microsoft.com/office/officeart/2005/8/layout/lProcess3"/>
    <dgm:cxn modelId="{ADB80EEB-89EC-402E-93C0-A4AE4F4B5155}" type="presOf" srcId="{38E5D0B3-D584-49F7-92F2-0BA84464CB65}" destId="{0BE98C16-7ED6-4935-94AE-843B6A5D4A07}" srcOrd="0" destOrd="0" presId="urn:microsoft.com/office/officeart/2005/8/layout/lProcess3"/>
    <dgm:cxn modelId="{5C4D6C14-1161-4AEA-86AC-C475425CD928}" srcId="{38E5D0B3-D584-49F7-92F2-0BA84464CB65}" destId="{EA8570F3-E549-422C-BB48-D279AA65A4D2}" srcOrd="1" destOrd="0" parTransId="{E914ADB1-F26F-4A5E-8733-E966CD3F1535}" sibTransId="{AB788B98-BFB1-4C8B-9795-CE736C9C2288}"/>
    <dgm:cxn modelId="{05C76D97-CEAA-42CA-B85A-29F90D89D7D0}" type="presOf" srcId="{7C003DA3-4317-4636-8F39-F16EBF2FF737}" destId="{299FBEE0-7A2C-48EA-BC63-C5407367413A}" srcOrd="0" destOrd="0" presId="urn:microsoft.com/office/officeart/2005/8/layout/lProcess3"/>
    <dgm:cxn modelId="{9F40BC44-3ECF-4D06-9455-61D6ADA006EC}" type="presOf" srcId="{03396E61-A314-4DB0-85CF-C44E41BF582A}" destId="{F7660243-7E8D-4C34-80D8-739F374DBE42}" srcOrd="0" destOrd="0" presId="urn:microsoft.com/office/officeart/2005/8/layout/lProcess3"/>
    <dgm:cxn modelId="{F0A811FF-3C1C-4E9D-A54D-72309CF3BA0A}" type="presOf" srcId="{2B7E8C1A-C621-47CE-A8A7-96B37DF937DE}" destId="{AAAB7092-66C4-485B-8238-6BF34740CF92}" srcOrd="0" destOrd="0" presId="urn:microsoft.com/office/officeart/2005/8/layout/lProcess3"/>
    <dgm:cxn modelId="{494339F6-A3B4-4233-9BAD-792FE8548386}" type="presOf" srcId="{D2CC613A-E3B0-4419-8BB3-98BB3C17BB62}" destId="{0F86FB3A-15C6-4C2E-A1AF-751F78CF7B1A}" srcOrd="0" destOrd="0" presId="urn:microsoft.com/office/officeart/2005/8/layout/lProcess3"/>
    <dgm:cxn modelId="{0B15306B-F3B5-46F2-B2D1-2CEA753A5C48}" type="presOf" srcId="{0460E4C4-FFBE-4BD0-BEBB-72E34FEB446F}" destId="{7A255201-61A8-4521-BF44-5819952158DB}" srcOrd="0" destOrd="0" presId="urn:microsoft.com/office/officeart/2005/8/layout/lProcess3"/>
    <dgm:cxn modelId="{EEDA262A-874A-4D52-824E-5B426D8F98F6}" srcId="{EA8570F3-E549-422C-BB48-D279AA65A4D2}" destId="{0460E4C4-FFBE-4BD0-BEBB-72E34FEB446F}" srcOrd="0" destOrd="0" parTransId="{32D6337C-AF0D-48C2-8DF9-379A85D4A289}" sibTransId="{D792E41C-8D71-446C-9D8F-6044A66EB75F}"/>
    <dgm:cxn modelId="{01D2966F-618A-4B81-8F07-E3232F56D3B0}" srcId="{7C003DA3-4317-4636-8F39-F16EBF2FF737}" destId="{03396E61-A314-4DB0-85CF-C44E41BF582A}" srcOrd="0" destOrd="0" parTransId="{643564D1-CF77-4D55-9D03-0DC87A710174}" sibTransId="{1A5168FD-CA94-48A3-AC66-FD383D91CD1E}"/>
    <dgm:cxn modelId="{AAF29B18-D9CC-4BDE-AB72-FE41DBEDDDAA}" srcId="{42737D21-3E2F-4B6A-B8DD-C347B6DC25CE}" destId="{D2CC613A-E3B0-4419-8BB3-98BB3C17BB62}" srcOrd="0" destOrd="0" parTransId="{43243F77-FB7E-421C-A318-0D420B02C842}" sibTransId="{FC5520B8-A524-4655-B100-53091F43C502}"/>
    <dgm:cxn modelId="{F0097E1A-C5D3-44D9-9437-BCC177F1AA3A}" srcId="{42737D21-3E2F-4B6A-B8DD-C347B6DC25CE}" destId="{F70CF86C-709B-4EFB-8E08-3DD5C3B6F2E8}" srcOrd="1" destOrd="0" parTransId="{3A417D21-5CFF-420C-91CF-D9B3919564F1}" sibTransId="{5E1C3A13-55FC-4AD5-920B-709825DA1EE8}"/>
    <dgm:cxn modelId="{27DB7ECB-22BD-451F-A684-2892BDA985D2}" type="presParOf" srcId="{0BE98C16-7ED6-4935-94AE-843B6A5D4A07}" destId="{9124D91A-E7EF-46BD-A278-506A1183E95C}" srcOrd="0" destOrd="0" presId="urn:microsoft.com/office/officeart/2005/8/layout/lProcess3"/>
    <dgm:cxn modelId="{6479F7AA-AA60-4DBE-8D23-4AA075C129EA}" type="presParOf" srcId="{9124D91A-E7EF-46BD-A278-506A1183E95C}" destId="{299FBEE0-7A2C-48EA-BC63-C5407367413A}" srcOrd="0" destOrd="0" presId="urn:microsoft.com/office/officeart/2005/8/layout/lProcess3"/>
    <dgm:cxn modelId="{FC40155F-5343-4310-8068-CAC467B108ED}" type="presParOf" srcId="{9124D91A-E7EF-46BD-A278-506A1183E95C}" destId="{1C57F542-8216-43FE-AA1B-B4B6AC717111}" srcOrd="1" destOrd="0" presId="urn:microsoft.com/office/officeart/2005/8/layout/lProcess3"/>
    <dgm:cxn modelId="{F16493A5-A796-4757-9A39-E757D433D167}" type="presParOf" srcId="{9124D91A-E7EF-46BD-A278-506A1183E95C}" destId="{F7660243-7E8D-4C34-80D8-739F374DBE42}" srcOrd="2" destOrd="0" presId="urn:microsoft.com/office/officeart/2005/8/layout/lProcess3"/>
    <dgm:cxn modelId="{0EC23614-9D9B-4466-9B84-68F002BD1C0A}" type="presParOf" srcId="{9124D91A-E7EF-46BD-A278-506A1183E95C}" destId="{C6A92744-645C-43F4-AC56-1ABDBAB1EEA2}" srcOrd="3" destOrd="0" presId="urn:microsoft.com/office/officeart/2005/8/layout/lProcess3"/>
    <dgm:cxn modelId="{BEA4DAA1-2CFF-44F5-A213-E924252E57F1}" type="presParOf" srcId="{9124D91A-E7EF-46BD-A278-506A1183E95C}" destId="{AAAB7092-66C4-485B-8238-6BF34740CF92}" srcOrd="4" destOrd="0" presId="urn:microsoft.com/office/officeart/2005/8/layout/lProcess3"/>
    <dgm:cxn modelId="{E91C2BF1-BA9A-48B2-910D-3A8389966FD5}" type="presParOf" srcId="{0BE98C16-7ED6-4935-94AE-843B6A5D4A07}" destId="{FAB921F9-B915-4897-A264-1B1C0FEA9AA4}" srcOrd="1" destOrd="0" presId="urn:microsoft.com/office/officeart/2005/8/layout/lProcess3"/>
    <dgm:cxn modelId="{80E92480-47B0-44FD-9F51-B6CD479E431A}" type="presParOf" srcId="{0BE98C16-7ED6-4935-94AE-843B6A5D4A07}" destId="{AD344610-D854-426A-A50C-FE4550A63743}" srcOrd="2" destOrd="0" presId="urn:microsoft.com/office/officeart/2005/8/layout/lProcess3"/>
    <dgm:cxn modelId="{EB0C0AEE-1571-4812-A0D9-4423FBC899D3}" type="presParOf" srcId="{AD344610-D854-426A-A50C-FE4550A63743}" destId="{5385D92E-8408-4460-A0DA-085768CE31D5}" srcOrd="0" destOrd="0" presId="urn:microsoft.com/office/officeart/2005/8/layout/lProcess3"/>
    <dgm:cxn modelId="{F850CADA-7840-4278-A43A-4573CA8693C5}" type="presParOf" srcId="{AD344610-D854-426A-A50C-FE4550A63743}" destId="{A41DD24A-4EA8-444B-8929-8B7BF83405E9}" srcOrd="1" destOrd="0" presId="urn:microsoft.com/office/officeart/2005/8/layout/lProcess3"/>
    <dgm:cxn modelId="{A7892ADE-5FC2-44B5-A834-7821EA0FD70F}" type="presParOf" srcId="{AD344610-D854-426A-A50C-FE4550A63743}" destId="{7A255201-61A8-4521-BF44-5819952158DB}" srcOrd="2" destOrd="0" presId="urn:microsoft.com/office/officeart/2005/8/layout/lProcess3"/>
    <dgm:cxn modelId="{44693D69-D219-43DA-BA78-31611C59E14A}" type="presParOf" srcId="{AD344610-D854-426A-A50C-FE4550A63743}" destId="{1470BBDC-A2DF-4D1D-8AD7-B5F6F92CDF27}" srcOrd="3" destOrd="0" presId="urn:microsoft.com/office/officeart/2005/8/layout/lProcess3"/>
    <dgm:cxn modelId="{83339231-74E3-443E-A2EB-D2F400E43A61}" type="presParOf" srcId="{AD344610-D854-426A-A50C-FE4550A63743}" destId="{3D7A2B56-63B9-461C-AA1D-EBD3C148C236}" srcOrd="4" destOrd="0" presId="urn:microsoft.com/office/officeart/2005/8/layout/lProcess3"/>
    <dgm:cxn modelId="{A67FD398-BA02-42A3-BCC8-A217EE430B34}" type="presParOf" srcId="{0BE98C16-7ED6-4935-94AE-843B6A5D4A07}" destId="{ADFD0846-640D-4CE6-A36E-F47D00C8DF9C}" srcOrd="3" destOrd="0" presId="urn:microsoft.com/office/officeart/2005/8/layout/lProcess3"/>
    <dgm:cxn modelId="{27EE67EB-0D93-44B9-AE38-3D01C44A2DE7}" type="presParOf" srcId="{0BE98C16-7ED6-4935-94AE-843B6A5D4A07}" destId="{1E5072E3-191B-46A7-AB57-BA8E8A1838F5}" srcOrd="4" destOrd="0" presId="urn:microsoft.com/office/officeart/2005/8/layout/lProcess3"/>
    <dgm:cxn modelId="{BCFE7712-B41D-4895-8DCD-FA75E06FE277}" type="presParOf" srcId="{1E5072E3-191B-46A7-AB57-BA8E8A1838F5}" destId="{569974AF-B10B-414C-AADB-18166E523B14}" srcOrd="0" destOrd="0" presId="urn:microsoft.com/office/officeart/2005/8/layout/lProcess3"/>
    <dgm:cxn modelId="{F0CDA517-143B-4A63-917A-F84A06C81D59}" type="presParOf" srcId="{1E5072E3-191B-46A7-AB57-BA8E8A1838F5}" destId="{D5475805-E7B7-449F-A977-4BDBF733AD19}" srcOrd="1" destOrd="0" presId="urn:microsoft.com/office/officeart/2005/8/layout/lProcess3"/>
    <dgm:cxn modelId="{7F42275C-FCC2-42CA-A4D8-DB68505AA26B}" type="presParOf" srcId="{1E5072E3-191B-46A7-AB57-BA8E8A1838F5}" destId="{0F86FB3A-15C6-4C2E-A1AF-751F78CF7B1A}" srcOrd="2" destOrd="0" presId="urn:microsoft.com/office/officeart/2005/8/layout/lProcess3"/>
    <dgm:cxn modelId="{46027DE6-DD1F-4AEE-B2ED-0CFA02EEBA1E}" type="presParOf" srcId="{1E5072E3-191B-46A7-AB57-BA8E8A1838F5}" destId="{BBDC9003-6146-469A-B585-A38CB92F4FF8}" srcOrd="3" destOrd="0" presId="urn:microsoft.com/office/officeart/2005/8/layout/lProcess3"/>
    <dgm:cxn modelId="{A1E9C0BF-2621-4C00-9255-FD697DB950B0}" type="presParOf" srcId="{1E5072E3-191B-46A7-AB57-BA8E8A1838F5}" destId="{9880D8C3-2FC5-467B-9EE5-967D1A613BDD}" srcOrd="4"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FD746C-6F1A-487C-AF0A-A23AC6B29360}">
      <dsp:nvSpPr>
        <dsp:cNvPr id="0" name=""/>
        <dsp:cNvSpPr/>
      </dsp:nvSpPr>
      <dsp:spPr>
        <a:xfrm>
          <a:off x="4307" y="1406628"/>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lvl="0" algn="ctr" defTabSz="2444750">
            <a:lnSpc>
              <a:spcPct val="90000"/>
            </a:lnSpc>
            <a:spcBef>
              <a:spcPct val="0"/>
            </a:spcBef>
            <a:spcAft>
              <a:spcPct val="35000"/>
            </a:spcAft>
          </a:pPr>
          <a:r>
            <a:rPr lang="fa-IR" sz="5500" kern="1200" dirty="0" smtClean="0"/>
            <a:t>مدل دوبخشی</a:t>
          </a:r>
          <a:endParaRPr lang="en-US" sz="5500" kern="1200" dirty="0"/>
        </a:p>
      </dsp:txBody>
      <dsp:txXfrm>
        <a:off x="4307" y="1406628"/>
        <a:ext cx="3425410" cy="1712705"/>
      </dsp:txXfrm>
    </dsp:sp>
    <dsp:sp modelId="{9BBE0292-DEC1-442D-BC84-FDEE3837B06D}">
      <dsp:nvSpPr>
        <dsp:cNvPr id="0" name=""/>
        <dsp:cNvSpPr/>
      </dsp:nvSpPr>
      <dsp:spPr>
        <a:xfrm rot="19457599">
          <a:off x="3271118" y="1736520"/>
          <a:ext cx="1687362" cy="68115"/>
        </a:xfrm>
        <a:custGeom>
          <a:avLst/>
          <a:gdLst/>
          <a:ahLst/>
          <a:cxnLst/>
          <a:rect l="0" t="0" r="0" b="0"/>
          <a:pathLst>
            <a:path>
              <a:moveTo>
                <a:pt x="0" y="34057"/>
              </a:moveTo>
              <a:lnTo>
                <a:pt x="1687362" y="340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9457599">
        <a:off x="4072615" y="1728394"/>
        <a:ext cx="84368" cy="84368"/>
      </dsp:txXfrm>
    </dsp:sp>
    <dsp:sp modelId="{C283C87E-A9B3-4F21-B2E4-7227F4D297D0}">
      <dsp:nvSpPr>
        <dsp:cNvPr id="0" name=""/>
        <dsp:cNvSpPr/>
      </dsp:nvSpPr>
      <dsp:spPr>
        <a:xfrm>
          <a:off x="4799882" y="421822"/>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lvl="0" algn="ctr" defTabSz="2444750">
            <a:lnSpc>
              <a:spcPct val="90000"/>
            </a:lnSpc>
            <a:spcBef>
              <a:spcPct val="0"/>
            </a:spcBef>
            <a:spcAft>
              <a:spcPct val="35000"/>
            </a:spcAft>
          </a:pPr>
          <a:r>
            <a:rPr lang="fa-IR" sz="5500" kern="1200" dirty="0" smtClean="0"/>
            <a:t>بدون پس انداز</a:t>
          </a:r>
          <a:endParaRPr lang="en-US" sz="5500" kern="1200" dirty="0"/>
        </a:p>
      </dsp:txBody>
      <dsp:txXfrm>
        <a:off x="4799882" y="421822"/>
        <a:ext cx="3425410" cy="1712705"/>
      </dsp:txXfrm>
    </dsp:sp>
    <dsp:sp modelId="{86365BA2-15D5-43E3-B678-EE0CDA1B4B04}">
      <dsp:nvSpPr>
        <dsp:cNvPr id="0" name=""/>
        <dsp:cNvSpPr/>
      </dsp:nvSpPr>
      <dsp:spPr>
        <a:xfrm rot="2142401">
          <a:off x="3271118" y="2721326"/>
          <a:ext cx="1687362" cy="68115"/>
        </a:xfrm>
        <a:custGeom>
          <a:avLst/>
          <a:gdLst/>
          <a:ahLst/>
          <a:cxnLst/>
          <a:rect l="0" t="0" r="0" b="0"/>
          <a:pathLst>
            <a:path>
              <a:moveTo>
                <a:pt x="0" y="34057"/>
              </a:moveTo>
              <a:lnTo>
                <a:pt x="1687362" y="340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2142401">
        <a:off x="4072615" y="2713199"/>
        <a:ext cx="84368" cy="84368"/>
      </dsp:txXfrm>
    </dsp:sp>
    <dsp:sp modelId="{DBCCDD58-450F-4FBF-AC1D-1CF50CEF7347}">
      <dsp:nvSpPr>
        <dsp:cNvPr id="0" name=""/>
        <dsp:cNvSpPr/>
      </dsp:nvSpPr>
      <dsp:spPr>
        <a:xfrm>
          <a:off x="4799882" y="2391433"/>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925" tIns="34925" rIns="34925" bIns="34925" numCol="1" spcCol="1270" anchor="ctr" anchorCtr="0">
          <a:noAutofit/>
        </a:bodyPr>
        <a:lstStyle/>
        <a:p>
          <a:pPr lvl="0" algn="ctr" defTabSz="2444750">
            <a:lnSpc>
              <a:spcPct val="90000"/>
            </a:lnSpc>
            <a:spcBef>
              <a:spcPct val="0"/>
            </a:spcBef>
            <a:spcAft>
              <a:spcPct val="35000"/>
            </a:spcAft>
          </a:pPr>
          <a:r>
            <a:rPr lang="fa-IR" sz="5500" kern="1200" smtClean="0"/>
            <a:t>با پس انداز</a:t>
          </a:r>
          <a:endParaRPr lang="en-US" sz="5500" kern="1200"/>
        </a:p>
      </dsp:txBody>
      <dsp:txXfrm>
        <a:off x="4799882" y="2391433"/>
        <a:ext cx="3425410" cy="171270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961A97-2DAA-4942-9D0B-4C5E9AE18D4D}">
      <dsp:nvSpPr>
        <dsp:cNvPr id="0" name=""/>
        <dsp:cNvSpPr/>
      </dsp:nvSpPr>
      <dsp:spPr>
        <a:xfrm>
          <a:off x="4799882" y="1406628"/>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n-US" sz="6500" kern="1200"/>
            <a:t>y</a:t>
          </a:r>
          <a:r>
            <a:rPr lang="en-US" sz="6500" kern="1200" baseline="30000"/>
            <a:t>s</a:t>
          </a:r>
          <a:r>
            <a:rPr lang="en-US" sz="6500" kern="1200" baseline="0"/>
            <a:t>=y</a:t>
          </a:r>
          <a:r>
            <a:rPr lang="en-US" sz="6500" kern="1200" baseline="30000"/>
            <a:t>d</a:t>
          </a:r>
          <a:endParaRPr lang="en-US" sz="6500" kern="1200"/>
        </a:p>
      </dsp:txBody>
      <dsp:txXfrm>
        <a:off x="4799882" y="1406628"/>
        <a:ext cx="3425410" cy="1712705"/>
      </dsp:txXfrm>
    </dsp:sp>
    <dsp:sp modelId="{608BC683-6DE2-4664-9633-CB18C78EAD4A}">
      <dsp:nvSpPr>
        <dsp:cNvPr id="0" name=""/>
        <dsp:cNvSpPr/>
      </dsp:nvSpPr>
      <dsp:spPr>
        <a:xfrm rot="12942401">
          <a:off x="3271118" y="1736520"/>
          <a:ext cx="1687362" cy="68115"/>
        </a:xfrm>
        <a:custGeom>
          <a:avLst/>
          <a:gdLst/>
          <a:ahLst/>
          <a:cxnLst/>
          <a:rect l="0" t="0" r="0" b="0"/>
          <a:pathLst>
            <a:path>
              <a:moveTo>
                <a:pt x="0" y="34057"/>
              </a:moveTo>
              <a:lnTo>
                <a:pt x="1687362" y="340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2942401">
        <a:off x="4072615" y="1728394"/>
        <a:ext cx="84368" cy="84368"/>
      </dsp:txXfrm>
    </dsp:sp>
    <dsp:sp modelId="{78ACFEB9-7C5E-4322-B1DA-3D438BD8A0B7}">
      <dsp:nvSpPr>
        <dsp:cNvPr id="0" name=""/>
        <dsp:cNvSpPr/>
      </dsp:nvSpPr>
      <dsp:spPr>
        <a:xfrm>
          <a:off x="4307" y="421822"/>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n-US" sz="6500" kern="1200"/>
            <a:t>y=y</a:t>
          </a:r>
          <a:r>
            <a:rPr lang="en-US" sz="6500" kern="1200" baseline="30000"/>
            <a:t>s</a:t>
          </a:r>
          <a:endParaRPr lang="en-US" sz="6500" kern="1200"/>
        </a:p>
      </dsp:txBody>
      <dsp:txXfrm>
        <a:off x="4307" y="421822"/>
        <a:ext cx="3425410" cy="1712705"/>
      </dsp:txXfrm>
    </dsp:sp>
    <dsp:sp modelId="{FDB16F5B-8137-4A53-97FF-719EE5BBA122}">
      <dsp:nvSpPr>
        <dsp:cNvPr id="0" name=""/>
        <dsp:cNvSpPr/>
      </dsp:nvSpPr>
      <dsp:spPr>
        <a:xfrm rot="8657599">
          <a:off x="3271118" y="2721326"/>
          <a:ext cx="1687362" cy="68115"/>
        </a:xfrm>
        <a:custGeom>
          <a:avLst/>
          <a:gdLst/>
          <a:ahLst/>
          <a:cxnLst/>
          <a:rect l="0" t="0" r="0" b="0"/>
          <a:pathLst>
            <a:path>
              <a:moveTo>
                <a:pt x="0" y="34057"/>
              </a:moveTo>
              <a:lnTo>
                <a:pt x="1687362" y="340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8657599">
        <a:off x="4072615" y="2713199"/>
        <a:ext cx="84368" cy="84368"/>
      </dsp:txXfrm>
    </dsp:sp>
    <dsp:sp modelId="{1D4CB5C2-19B1-4C16-898D-1F1ABDC69538}">
      <dsp:nvSpPr>
        <dsp:cNvPr id="0" name=""/>
        <dsp:cNvSpPr/>
      </dsp:nvSpPr>
      <dsp:spPr>
        <a:xfrm>
          <a:off x="4307" y="2391433"/>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n-US" sz="6500" kern="1200"/>
            <a:t>y=y</a:t>
          </a:r>
          <a:r>
            <a:rPr lang="en-US" sz="6500" kern="1200" baseline="30000"/>
            <a:t>d</a:t>
          </a:r>
          <a:endParaRPr lang="en-US" sz="6500" kern="1200"/>
        </a:p>
      </dsp:txBody>
      <dsp:txXfrm>
        <a:off x="4307" y="2391433"/>
        <a:ext cx="3425410" cy="171270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20DA4E-64E2-45CB-A499-CFD3B1E149B3}">
      <dsp:nvSpPr>
        <dsp:cNvPr id="0" name=""/>
        <dsp:cNvSpPr/>
      </dsp:nvSpPr>
      <dsp:spPr>
        <a:xfrm>
          <a:off x="4799882" y="1406628"/>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a:t>پرداخت ها</a:t>
          </a:r>
          <a:endParaRPr lang="en-US" sz="2400" kern="1200"/>
        </a:p>
      </dsp:txBody>
      <dsp:txXfrm>
        <a:off x="4799882" y="1406628"/>
        <a:ext cx="3425410" cy="1712705"/>
      </dsp:txXfrm>
    </dsp:sp>
    <dsp:sp modelId="{BA8BDFAB-9972-4C2D-9937-6779BCBE6CC3}">
      <dsp:nvSpPr>
        <dsp:cNvPr id="0" name=""/>
        <dsp:cNvSpPr/>
      </dsp:nvSpPr>
      <dsp:spPr>
        <a:xfrm rot="12942401">
          <a:off x="3271118" y="1736520"/>
          <a:ext cx="1687362" cy="68115"/>
        </a:xfrm>
        <a:custGeom>
          <a:avLst/>
          <a:gdLst/>
          <a:ahLst/>
          <a:cxnLst/>
          <a:rect l="0" t="0" r="0" b="0"/>
          <a:pathLst>
            <a:path>
              <a:moveTo>
                <a:pt x="0" y="34057"/>
              </a:moveTo>
              <a:lnTo>
                <a:pt x="1687362" y="340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2942401">
        <a:off x="4072615" y="1728394"/>
        <a:ext cx="84368" cy="84368"/>
      </dsp:txXfrm>
    </dsp:sp>
    <dsp:sp modelId="{F2AF83A8-CE37-4357-8225-81296AB0C100}">
      <dsp:nvSpPr>
        <dsp:cNvPr id="0" name=""/>
        <dsp:cNvSpPr/>
      </dsp:nvSpPr>
      <dsp:spPr>
        <a:xfrm>
          <a:off x="4307" y="421822"/>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a:t>پرداخت های انتقالی: آن دسته از پرداخت های دولت که بلاعوض می باشد که در قبال آنها کالا یا خدمتی دریافت نمی کند . </a:t>
          </a:r>
          <a:endParaRPr lang="en-US" sz="2400" kern="1200"/>
        </a:p>
      </dsp:txBody>
      <dsp:txXfrm>
        <a:off x="4307" y="421822"/>
        <a:ext cx="3425410" cy="1712705"/>
      </dsp:txXfrm>
    </dsp:sp>
    <dsp:sp modelId="{92CB13CB-703E-492F-816E-487044212CE5}">
      <dsp:nvSpPr>
        <dsp:cNvPr id="0" name=""/>
        <dsp:cNvSpPr/>
      </dsp:nvSpPr>
      <dsp:spPr>
        <a:xfrm rot="8657599">
          <a:off x="3271118" y="2721326"/>
          <a:ext cx="1687362" cy="68115"/>
        </a:xfrm>
        <a:custGeom>
          <a:avLst/>
          <a:gdLst/>
          <a:ahLst/>
          <a:cxnLst/>
          <a:rect l="0" t="0" r="0" b="0"/>
          <a:pathLst>
            <a:path>
              <a:moveTo>
                <a:pt x="0" y="34057"/>
              </a:moveTo>
              <a:lnTo>
                <a:pt x="1687362" y="340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8657599">
        <a:off x="4072615" y="2713199"/>
        <a:ext cx="84368" cy="84368"/>
      </dsp:txXfrm>
    </dsp:sp>
    <dsp:sp modelId="{AA4F0222-5A03-43DE-8316-0ABEA20E135B}">
      <dsp:nvSpPr>
        <dsp:cNvPr id="0" name=""/>
        <dsp:cNvSpPr/>
      </dsp:nvSpPr>
      <dsp:spPr>
        <a:xfrm>
          <a:off x="4307" y="2391433"/>
          <a:ext cx="3425410" cy="171270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a:t>مخارج دولت : آن دسته از پرداخت های دولت که در قبال ارائه کالا و خدمات صورت می گیرد .</a:t>
          </a:r>
          <a:endParaRPr lang="en-US" sz="2400" kern="1200"/>
        </a:p>
      </dsp:txBody>
      <dsp:txXfrm>
        <a:off x="4307" y="2391433"/>
        <a:ext cx="3425410" cy="171270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9FBEE0-7A2C-48EA-BC63-C5407367413A}">
      <dsp:nvSpPr>
        <dsp:cNvPr id="0" name=""/>
        <dsp:cNvSpPr/>
      </dsp:nvSpPr>
      <dsp:spPr>
        <a:xfrm>
          <a:off x="2205" y="27615"/>
          <a:ext cx="3407568" cy="1363027"/>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0" bIns="38100" numCol="1" spcCol="1270" anchor="ctr" anchorCtr="0">
          <a:noAutofit/>
        </a:bodyPr>
        <a:lstStyle/>
        <a:p>
          <a:pPr lvl="0" algn="ctr" defTabSz="2667000">
            <a:lnSpc>
              <a:spcPct val="90000"/>
            </a:lnSpc>
            <a:spcBef>
              <a:spcPct val="0"/>
            </a:spcBef>
            <a:spcAft>
              <a:spcPct val="35000"/>
            </a:spcAft>
          </a:pPr>
          <a:r>
            <a:rPr lang="en-US" sz="6000" kern="1200"/>
            <a:t>BS</a:t>
          </a:r>
          <a:r>
            <a:rPr lang="en-US" sz="6000" kern="1200">
              <a:latin typeface="Calibri"/>
            </a:rPr>
            <a:t>&gt;0</a:t>
          </a:r>
          <a:endParaRPr lang="en-US" sz="6000" kern="1200"/>
        </a:p>
      </dsp:txBody>
      <dsp:txXfrm>
        <a:off x="2205" y="27615"/>
        <a:ext cx="3407568" cy="1363027"/>
      </dsp:txXfrm>
    </dsp:sp>
    <dsp:sp modelId="{F7660243-7E8D-4C34-80D8-739F374DBE42}">
      <dsp:nvSpPr>
        <dsp:cNvPr id="0" name=""/>
        <dsp:cNvSpPr/>
      </dsp:nvSpPr>
      <dsp:spPr>
        <a:xfrm>
          <a:off x="2966790" y="143473"/>
          <a:ext cx="2828282" cy="1131312"/>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21590" rIns="0" bIns="21590" numCol="1" spcCol="1270" anchor="ctr" anchorCtr="0">
          <a:noAutofit/>
        </a:bodyPr>
        <a:lstStyle/>
        <a:p>
          <a:pPr lvl="0" algn="ctr" defTabSz="1511300">
            <a:lnSpc>
              <a:spcPct val="90000"/>
            </a:lnSpc>
            <a:spcBef>
              <a:spcPct val="0"/>
            </a:spcBef>
            <a:spcAft>
              <a:spcPct val="35000"/>
            </a:spcAft>
          </a:pPr>
          <a:r>
            <a:rPr lang="en-US" sz="3400" kern="1200"/>
            <a:t>NT</a:t>
          </a:r>
          <a:r>
            <a:rPr lang="en-US" sz="3400" kern="1200">
              <a:latin typeface="Calibri"/>
            </a:rPr>
            <a:t>&gt;G</a:t>
          </a:r>
          <a:endParaRPr lang="en-US" sz="3400" kern="1200"/>
        </a:p>
      </dsp:txBody>
      <dsp:txXfrm>
        <a:off x="2966790" y="143473"/>
        <a:ext cx="2828282" cy="1131312"/>
      </dsp:txXfrm>
    </dsp:sp>
    <dsp:sp modelId="{AAAB7092-66C4-485B-8238-6BF34740CF92}">
      <dsp:nvSpPr>
        <dsp:cNvPr id="0" name=""/>
        <dsp:cNvSpPr/>
      </dsp:nvSpPr>
      <dsp:spPr>
        <a:xfrm>
          <a:off x="5399112" y="143473"/>
          <a:ext cx="2828282" cy="1131312"/>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21590" rIns="0" bIns="21590" numCol="1" spcCol="1270" anchor="ctr" anchorCtr="0">
          <a:noAutofit/>
        </a:bodyPr>
        <a:lstStyle/>
        <a:p>
          <a:pPr lvl="0" algn="ctr" defTabSz="1511300">
            <a:lnSpc>
              <a:spcPct val="90000"/>
            </a:lnSpc>
            <a:spcBef>
              <a:spcPct val="0"/>
            </a:spcBef>
            <a:spcAft>
              <a:spcPct val="35000"/>
            </a:spcAft>
          </a:pPr>
          <a:r>
            <a:rPr lang="fa-IR" sz="3400" kern="1200"/>
            <a:t>مازاد بودجه</a:t>
          </a:r>
          <a:endParaRPr lang="en-US" sz="3400" kern="1200"/>
        </a:p>
      </dsp:txBody>
      <dsp:txXfrm>
        <a:off x="5399112" y="143473"/>
        <a:ext cx="2828282" cy="1131312"/>
      </dsp:txXfrm>
    </dsp:sp>
    <dsp:sp modelId="{5385D92E-8408-4460-A0DA-085768CE31D5}">
      <dsp:nvSpPr>
        <dsp:cNvPr id="0" name=""/>
        <dsp:cNvSpPr/>
      </dsp:nvSpPr>
      <dsp:spPr>
        <a:xfrm>
          <a:off x="2205" y="1581467"/>
          <a:ext cx="3407568" cy="1363027"/>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0" bIns="38100" numCol="1" spcCol="1270" anchor="ctr" anchorCtr="0">
          <a:noAutofit/>
        </a:bodyPr>
        <a:lstStyle/>
        <a:p>
          <a:pPr lvl="0" algn="ctr" defTabSz="2667000">
            <a:lnSpc>
              <a:spcPct val="90000"/>
            </a:lnSpc>
            <a:spcBef>
              <a:spcPct val="0"/>
            </a:spcBef>
            <a:spcAft>
              <a:spcPct val="35000"/>
            </a:spcAft>
          </a:pPr>
          <a:r>
            <a:rPr lang="en-US" sz="6000" kern="1200"/>
            <a:t>BS</a:t>
          </a:r>
          <a:r>
            <a:rPr lang="en-US" sz="6000" kern="1200">
              <a:latin typeface="Calibri"/>
            </a:rPr>
            <a:t>&lt;0</a:t>
          </a:r>
          <a:endParaRPr lang="en-US" sz="6000" kern="1200"/>
        </a:p>
      </dsp:txBody>
      <dsp:txXfrm>
        <a:off x="2205" y="1581467"/>
        <a:ext cx="3407568" cy="1363027"/>
      </dsp:txXfrm>
    </dsp:sp>
    <dsp:sp modelId="{7A255201-61A8-4521-BF44-5819952158DB}">
      <dsp:nvSpPr>
        <dsp:cNvPr id="0" name=""/>
        <dsp:cNvSpPr/>
      </dsp:nvSpPr>
      <dsp:spPr>
        <a:xfrm>
          <a:off x="2966790" y="1697324"/>
          <a:ext cx="2828282" cy="1131312"/>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21590" rIns="0" bIns="21590" numCol="1" spcCol="1270" anchor="ctr" anchorCtr="0">
          <a:noAutofit/>
        </a:bodyPr>
        <a:lstStyle/>
        <a:p>
          <a:pPr lvl="0" algn="ctr" defTabSz="1511300">
            <a:lnSpc>
              <a:spcPct val="90000"/>
            </a:lnSpc>
            <a:spcBef>
              <a:spcPct val="0"/>
            </a:spcBef>
            <a:spcAft>
              <a:spcPct val="35000"/>
            </a:spcAft>
          </a:pPr>
          <a:r>
            <a:rPr lang="en-US" sz="3400" kern="1200"/>
            <a:t>NT</a:t>
          </a:r>
          <a:r>
            <a:rPr lang="en-US" sz="3400" kern="1200">
              <a:latin typeface="Calibri"/>
            </a:rPr>
            <a:t>&lt;G</a:t>
          </a:r>
          <a:endParaRPr lang="en-US" sz="3400" kern="1200"/>
        </a:p>
      </dsp:txBody>
      <dsp:txXfrm>
        <a:off x="2966790" y="1697324"/>
        <a:ext cx="2828282" cy="1131312"/>
      </dsp:txXfrm>
    </dsp:sp>
    <dsp:sp modelId="{3D7A2B56-63B9-461C-AA1D-EBD3C148C236}">
      <dsp:nvSpPr>
        <dsp:cNvPr id="0" name=""/>
        <dsp:cNvSpPr/>
      </dsp:nvSpPr>
      <dsp:spPr>
        <a:xfrm>
          <a:off x="5399112" y="1697324"/>
          <a:ext cx="2828282" cy="1131312"/>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21590" rIns="0" bIns="21590" numCol="1" spcCol="1270" anchor="ctr" anchorCtr="0">
          <a:noAutofit/>
        </a:bodyPr>
        <a:lstStyle/>
        <a:p>
          <a:pPr lvl="0" algn="ctr" defTabSz="1511300">
            <a:lnSpc>
              <a:spcPct val="90000"/>
            </a:lnSpc>
            <a:spcBef>
              <a:spcPct val="0"/>
            </a:spcBef>
            <a:spcAft>
              <a:spcPct val="35000"/>
            </a:spcAft>
          </a:pPr>
          <a:r>
            <a:rPr lang="fa-IR" sz="3400" kern="1200"/>
            <a:t>کسری بودجه</a:t>
          </a:r>
          <a:endParaRPr lang="en-US" sz="3400" kern="1200"/>
        </a:p>
      </dsp:txBody>
      <dsp:txXfrm>
        <a:off x="5399112" y="1697324"/>
        <a:ext cx="2828282" cy="1131312"/>
      </dsp:txXfrm>
    </dsp:sp>
    <dsp:sp modelId="{569974AF-B10B-414C-AADB-18166E523B14}">
      <dsp:nvSpPr>
        <dsp:cNvPr id="0" name=""/>
        <dsp:cNvSpPr/>
      </dsp:nvSpPr>
      <dsp:spPr>
        <a:xfrm>
          <a:off x="2205" y="3135318"/>
          <a:ext cx="3407568" cy="1363027"/>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0" bIns="38100" numCol="1" spcCol="1270" anchor="ctr" anchorCtr="0">
          <a:noAutofit/>
        </a:bodyPr>
        <a:lstStyle/>
        <a:p>
          <a:pPr lvl="0" algn="ctr" defTabSz="2667000">
            <a:lnSpc>
              <a:spcPct val="90000"/>
            </a:lnSpc>
            <a:spcBef>
              <a:spcPct val="0"/>
            </a:spcBef>
            <a:spcAft>
              <a:spcPct val="35000"/>
            </a:spcAft>
          </a:pPr>
          <a:r>
            <a:rPr lang="en-US" sz="6000" kern="1200"/>
            <a:t>BS=0</a:t>
          </a:r>
        </a:p>
      </dsp:txBody>
      <dsp:txXfrm>
        <a:off x="2205" y="3135318"/>
        <a:ext cx="3407568" cy="1363027"/>
      </dsp:txXfrm>
    </dsp:sp>
    <dsp:sp modelId="{0F86FB3A-15C6-4C2E-A1AF-751F78CF7B1A}">
      <dsp:nvSpPr>
        <dsp:cNvPr id="0" name=""/>
        <dsp:cNvSpPr/>
      </dsp:nvSpPr>
      <dsp:spPr>
        <a:xfrm>
          <a:off x="2966790" y="3251175"/>
          <a:ext cx="2828282" cy="1131312"/>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21590" rIns="0" bIns="21590" numCol="1" spcCol="1270" anchor="ctr" anchorCtr="0">
          <a:noAutofit/>
        </a:bodyPr>
        <a:lstStyle/>
        <a:p>
          <a:pPr lvl="0" algn="ctr" defTabSz="1511300">
            <a:lnSpc>
              <a:spcPct val="90000"/>
            </a:lnSpc>
            <a:spcBef>
              <a:spcPct val="0"/>
            </a:spcBef>
            <a:spcAft>
              <a:spcPct val="35000"/>
            </a:spcAft>
          </a:pPr>
          <a:r>
            <a:rPr lang="en-US" sz="3400" kern="1200"/>
            <a:t>NT=G</a:t>
          </a:r>
        </a:p>
      </dsp:txBody>
      <dsp:txXfrm>
        <a:off x="2966790" y="3251175"/>
        <a:ext cx="2828282" cy="1131312"/>
      </dsp:txXfrm>
    </dsp:sp>
    <dsp:sp modelId="{9880D8C3-2FC5-467B-9EE5-967D1A613BDD}">
      <dsp:nvSpPr>
        <dsp:cNvPr id="0" name=""/>
        <dsp:cNvSpPr/>
      </dsp:nvSpPr>
      <dsp:spPr>
        <a:xfrm>
          <a:off x="5399112" y="3251175"/>
          <a:ext cx="2828282" cy="1131312"/>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21590" rIns="0" bIns="21590" numCol="1" spcCol="1270" anchor="ctr" anchorCtr="0">
          <a:noAutofit/>
        </a:bodyPr>
        <a:lstStyle/>
        <a:p>
          <a:pPr lvl="0" algn="ctr" defTabSz="1511300">
            <a:lnSpc>
              <a:spcPct val="90000"/>
            </a:lnSpc>
            <a:spcBef>
              <a:spcPct val="0"/>
            </a:spcBef>
            <a:spcAft>
              <a:spcPct val="35000"/>
            </a:spcAft>
          </a:pPr>
          <a:r>
            <a:rPr lang="fa-IR" sz="3400" kern="1200"/>
            <a:t>توازن بودجه</a:t>
          </a:r>
          <a:endParaRPr lang="en-US" sz="3400" kern="1200"/>
        </a:p>
      </dsp:txBody>
      <dsp:txXfrm>
        <a:off x="5399112" y="3251175"/>
        <a:ext cx="2828282" cy="113131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9FBEE0-7A2C-48EA-BC63-C5407367413A}">
      <dsp:nvSpPr>
        <dsp:cNvPr id="0" name=""/>
        <dsp:cNvSpPr/>
      </dsp:nvSpPr>
      <dsp:spPr>
        <a:xfrm>
          <a:off x="1470" y="109956"/>
          <a:ext cx="2271712" cy="908684"/>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23495" rIns="0" bIns="23495" numCol="1" spcCol="1270" anchor="ctr" anchorCtr="0">
          <a:noAutofit/>
        </a:bodyPr>
        <a:lstStyle/>
        <a:p>
          <a:pPr lvl="0" algn="ctr" defTabSz="1644650">
            <a:lnSpc>
              <a:spcPct val="90000"/>
            </a:lnSpc>
            <a:spcBef>
              <a:spcPct val="0"/>
            </a:spcBef>
            <a:spcAft>
              <a:spcPct val="35000"/>
            </a:spcAft>
          </a:pPr>
          <a:r>
            <a:rPr lang="en-US" sz="3700" kern="1200">
              <a:latin typeface="Calibri"/>
            </a:rPr>
            <a:t>BD&gt;0</a:t>
          </a:r>
          <a:endParaRPr lang="en-US" sz="3700" kern="1200"/>
        </a:p>
      </dsp:txBody>
      <dsp:txXfrm>
        <a:off x="1470" y="109956"/>
        <a:ext cx="2271712" cy="908684"/>
      </dsp:txXfrm>
    </dsp:sp>
    <dsp:sp modelId="{F7660243-7E8D-4C34-80D8-739F374DBE42}">
      <dsp:nvSpPr>
        <dsp:cNvPr id="0" name=""/>
        <dsp:cNvSpPr/>
      </dsp:nvSpPr>
      <dsp:spPr>
        <a:xfrm>
          <a:off x="2025486" y="187194"/>
          <a:ext cx="1885521" cy="754208"/>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n-US" sz="2300" kern="1200"/>
            <a:t>NT</a:t>
          </a:r>
          <a:r>
            <a:rPr lang="en-US" sz="2300" kern="1200">
              <a:latin typeface="Calibri"/>
            </a:rPr>
            <a:t>&lt;G</a:t>
          </a:r>
          <a:endParaRPr lang="en-US" sz="2300" kern="1200"/>
        </a:p>
      </dsp:txBody>
      <dsp:txXfrm>
        <a:off x="2025486" y="187194"/>
        <a:ext cx="1885521" cy="754208"/>
      </dsp:txXfrm>
    </dsp:sp>
    <dsp:sp modelId="{AAAB7092-66C4-485B-8238-6BF34740CF92}">
      <dsp:nvSpPr>
        <dsp:cNvPr id="0" name=""/>
        <dsp:cNvSpPr/>
      </dsp:nvSpPr>
      <dsp:spPr>
        <a:xfrm>
          <a:off x="3599408" y="187194"/>
          <a:ext cx="1885521" cy="754208"/>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fa-IR" sz="2300" kern="1200"/>
            <a:t>کسری بودجه</a:t>
          </a:r>
          <a:endParaRPr lang="en-US" sz="2300" kern="1200"/>
        </a:p>
      </dsp:txBody>
      <dsp:txXfrm>
        <a:off x="3599408" y="187194"/>
        <a:ext cx="1885521" cy="754208"/>
      </dsp:txXfrm>
    </dsp:sp>
    <dsp:sp modelId="{5385D92E-8408-4460-A0DA-085768CE31D5}">
      <dsp:nvSpPr>
        <dsp:cNvPr id="0" name=""/>
        <dsp:cNvSpPr/>
      </dsp:nvSpPr>
      <dsp:spPr>
        <a:xfrm>
          <a:off x="1470" y="1145857"/>
          <a:ext cx="2271712" cy="908684"/>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23495" rIns="0" bIns="23495" numCol="1" spcCol="1270" anchor="ctr" anchorCtr="0">
          <a:noAutofit/>
        </a:bodyPr>
        <a:lstStyle/>
        <a:p>
          <a:pPr lvl="0" algn="ctr" defTabSz="1644650">
            <a:lnSpc>
              <a:spcPct val="90000"/>
            </a:lnSpc>
            <a:spcBef>
              <a:spcPct val="0"/>
            </a:spcBef>
            <a:spcAft>
              <a:spcPct val="35000"/>
            </a:spcAft>
          </a:pPr>
          <a:r>
            <a:rPr lang="en-US" sz="3700" kern="1200"/>
            <a:t>BD</a:t>
          </a:r>
          <a:r>
            <a:rPr lang="en-US" sz="3700" kern="1200">
              <a:latin typeface="Calibri"/>
            </a:rPr>
            <a:t>&lt;0</a:t>
          </a:r>
          <a:endParaRPr lang="en-US" sz="3700" kern="1200"/>
        </a:p>
      </dsp:txBody>
      <dsp:txXfrm>
        <a:off x="1470" y="1145857"/>
        <a:ext cx="2271712" cy="908684"/>
      </dsp:txXfrm>
    </dsp:sp>
    <dsp:sp modelId="{7A255201-61A8-4521-BF44-5819952158DB}">
      <dsp:nvSpPr>
        <dsp:cNvPr id="0" name=""/>
        <dsp:cNvSpPr/>
      </dsp:nvSpPr>
      <dsp:spPr>
        <a:xfrm>
          <a:off x="1977860" y="1223095"/>
          <a:ext cx="1885521" cy="754208"/>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n-US" sz="2300" kern="1200"/>
            <a:t>NT</a:t>
          </a:r>
          <a:r>
            <a:rPr lang="en-US" sz="2300" kern="1200">
              <a:latin typeface="Calibri"/>
            </a:rPr>
            <a:t>&gt;G</a:t>
          </a:r>
          <a:endParaRPr lang="en-US" sz="2300" kern="1200"/>
        </a:p>
      </dsp:txBody>
      <dsp:txXfrm>
        <a:off x="1977860" y="1223095"/>
        <a:ext cx="1885521" cy="754208"/>
      </dsp:txXfrm>
    </dsp:sp>
    <dsp:sp modelId="{3D7A2B56-63B9-461C-AA1D-EBD3C148C236}">
      <dsp:nvSpPr>
        <dsp:cNvPr id="0" name=""/>
        <dsp:cNvSpPr/>
      </dsp:nvSpPr>
      <dsp:spPr>
        <a:xfrm>
          <a:off x="3599408" y="1223095"/>
          <a:ext cx="1885521" cy="754208"/>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fa-IR" sz="2300" kern="1200"/>
            <a:t>مازاد بودجه</a:t>
          </a:r>
          <a:endParaRPr lang="en-US" sz="2300" kern="1200"/>
        </a:p>
      </dsp:txBody>
      <dsp:txXfrm>
        <a:off x="3599408" y="1223095"/>
        <a:ext cx="1885521" cy="754208"/>
      </dsp:txXfrm>
    </dsp:sp>
    <dsp:sp modelId="{569974AF-B10B-414C-AADB-18166E523B14}">
      <dsp:nvSpPr>
        <dsp:cNvPr id="0" name=""/>
        <dsp:cNvSpPr/>
      </dsp:nvSpPr>
      <dsp:spPr>
        <a:xfrm>
          <a:off x="1470" y="2181758"/>
          <a:ext cx="2271712" cy="908684"/>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23495" rIns="0" bIns="23495" numCol="1" spcCol="1270" anchor="ctr" anchorCtr="0">
          <a:noAutofit/>
        </a:bodyPr>
        <a:lstStyle/>
        <a:p>
          <a:pPr lvl="0" algn="ctr" defTabSz="1644650">
            <a:lnSpc>
              <a:spcPct val="90000"/>
            </a:lnSpc>
            <a:spcBef>
              <a:spcPct val="0"/>
            </a:spcBef>
            <a:spcAft>
              <a:spcPct val="35000"/>
            </a:spcAft>
          </a:pPr>
          <a:r>
            <a:rPr lang="en-US" sz="3700" kern="1200"/>
            <a:t>BD=0</a:t>
          </a:r>
        </a:p>
      </dsp:txBody>
      <dsp:txXfrm>
        <a:off x="1470" y="2181758"/>
        <a:ext cx="2271712" cy="908684"/>
      </dsp:txXfrm>
    </dsp:sp>
    <dsp:sp modelId="{0F86FB3A-15C6-4C2E-A1AF-751F78CF7B1A}">
      <dsp:nvSpPr>
        <dsp:cNvPr id="0" name=""/>
        <dsp:cNvSpPr/>
      </dsp:nvSpPr>
      <dsp:spPr>
        <a:xfrm>
          <a:off x="1977860" y="2258996"/>
          <a:ext cx="1885521" cy="754208"/>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n-US" sz="2300" kern="1200"/>
            <a:t>NT=G</a:t>
          </a:r>
        </a:p>
      </dsp:txBody>
      <dsp:txXfrm>
        <a:off x="1977860" y="2258996"/>
        <a:ext cx="1885521" cy="754208"/>
      </dsp:txXfrm>
    </dsp:sp>
    <dsp:sp modelId="{9880D8C3-2FC5-467B-9EE5-967D1A613BDD}">
      <dsp:nvSpPr>
        <dsp:cNvPr id="0" name=""/>
        <dsp:cNvSpPr/>
      </dsp:nvSpPr>
      <dsp:spPr>
        <a:xfrm>
          <a:off x="3599408" y="2258996"/>
          <a:ext cx="1885521" cy="754208"/>
        </a:xfrm>
        <a:prstGeom prst="chevron">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fa-IR" sz="2300" kern="1200"/>
            <a:t>توازن بودجه</a:t>
          </a:r>
          <a:endParaRPr lang="en-US" sz="2300" kern="1200"/>
        </a:p>
      </dsp:txBody>
      <dsp:txXfrm>
        <a:off x="3599408" y="2258996"/>
        <a:ext cx="1885521" cy="75420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10/7/2019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10/7/2019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10/7/2019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10/7/2019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اقتصاد کلان</a:t>
            </a:r>
            <a:endParaRPr lang="en-US" dirty="0"/>
          </a:p>
        </p:txBody>
      </p:sp>
      <p:sp>
        <p:nvSpPr>
          <p:cNvPr id="3" name="Subtitle 2"/>
          <p:cNvSpPr>
            <a:spLocks noGrp="1"/>
          </p:cNvSpPr>
          <p:nvPr>
            <p:ph type="subTitle" idx="1"/>
          </p:nvPr>
        </p:nvSpPr>
        <p:spPr/>
        <p:txBody>
          <a:bodyPr/>
          <a:lstStyle/>
          <a:p>
            <a:r>
              <a:rPr lang="fa-IR" dirty="0" smtClean="0"/>
              <a:t>تولید و درآمد ملی</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rtl="1"/>
            <a:r>
              <a:rPr lang="fa-IR" sz="2400" dirty="0" smtClean="0"/>
              <a:t>کالا و خدمات نهایی:</a:t>
            </a:r>
          </a:p>
          <a:p>
            <a:pPr algn="just" rtl="1">
              <a:buNone/>
            </a:pPr>
            <a:r>
              <a:rPr lang="fa-IR" sz="2400" dirty="0" smtClean="0"/>
              <a:t>کالا و خدماتی را نهایی می گوییم که فروش مجدد روی آن ها صورت نگیرد . </a:t>
            </a:r>
          </a:p>
          <a:p>
            <a:pPr algn="just" rtl="1"/>
            <a:r>
              <a:rPr lang="fa-IR" sz="2400" dirty="0" smtClean="0"/>
              <a:t>درآمد ناخالص ملی (</a:t>
            </a:r>
            <a:r>
              <a:rPr lang="en-US" sz="2400" dirty="0" smtClean="0"/>
              <a:t>y</a:t>
            </a:r>
            <a:r>
              <a:rPr lang="fa-IR" sz="2400" dirty="0" smtClean="0"/>
              <a:t>):</a:t>
            </a:r>
          </a:p>
          <a:p>
            <a:pPr algn="just" rtl="1">
              <a:buNone/>
            </a:pPr>
            <a:r>
              <a:rPr lang="fa-IR" sz="2400" dirty="0" smtClean="0"/>
              <a:t>مجموع درآمد های بدست آمده برای خانوارها به اشکال مزد و حقوق ، بهره ، اجاره و... را  طی یک دوره در آمد ناخالص ملی می گویند.</a:t>
            </a:r>
          </a:p>
          <a:p>
            <a:pPr algn="just" rtl="1"/>
            <a:r>
              <a:rPr lang="fa-IR" sz="2400" dirty="0" smtClean="0"/>
              <a:t>تولید ناخالص ملی ( عرضه کل ) :</a:t>
            </a:r>
          </a:p>
          <a:p>
            <a:pPr algn="just" rtl="1">
              <a:buNone/>
            </a:pPr>
            <a:r>
              <a:rPr lang="fa-IR" sz="2400" dirty="0" smtClean="0"/>
              <a:t>ارزش پولی کالاها و خدمات نهایی در یک اقتصاد طی یک دوره را محصول یا تولید ناخالص ملی می گویند </a:t>
            </a:r>
            <a:r>
              <a:rPr lang="fa-IR" dirty="0" smtClean="0"/>
              <a:t>.</a:t>
            </a:r>
          </a:p>
          <a:p>
            <a:pPr algn="just" rtl="1"/>
            <a:r>
              <a:rPr lang="fa-IR" dirty="0" smtClean="0">
                <a:solidFill>
                  <a:srgbClr val="FF0000"/>
                </a:solidFill>
              </a:rPr>
              <a:t>نکته: </a:t>
            </a:r>
            <a:r>
              <a:rPr lang="fa-IR" dirty="0" smtClean="0"/>
              <a:t>اصل اساسی در جریان دایره وار تولید و درآمد این است که همواره معادل ارزش تولید نهایی بنگاه برای خانوارها درآمد ایجاد می شود . پس همواره </a:t>
            </a:r>
            <a:r>
              <a:rPr lang="en-US" dirty="0" smtClean="0"/>
              <a:t>y=</a:t>
            </a:r>
            <a:r>
              <a:rPr lang="en-US" dirty="0" err="1" smtClean="0"/>
              <a:t>y</a:t>
            </a:r>
            <a:r>
              <a:rPr lang="en-US" baseline="30000" dirty="0" err="1" smtClean="0"/>
              <a:t>s</a:t>
            </a:r>
            <a:r>
              <a:rPr lang="fa-IR" baseline="30000" dirty="0" smtClean="0"/>
              <a:t> </a:t>
            </a:r>
            <a:r>
              <a:rPr lang="fa-IR" dirty="0" smtClean="0"/>
              <a:t> است که در آن </a:t>
            </a:r>
            <a:r>
              <a:rPr lang="en-US" dirty="0" err="1" smtClean="0"/>
              <a:t>y</a:t>
            </a:r>
            <a:r>
              <a:rPr lang="en-US" baseline="30000" dirty="0" err="1" smtClean="0"/>
              <a:t>s</a:t>
            </a:r>
            <a:r>
              <a:rPr lang="fa-IR" baseline="30000" dirty="0" smtClean="0"/>
              <a:t> </a:t>
            </a:r>
            <a:r>
              <a:rPr lang="fa-IR" dirty="0" smtClean="0"/>
              <a:t> عرضه یا تولید کل و </a:t>
            </a:r>
            <a:r>
              <a:rPr lang="en-US" dirty="0" smtClean="0"/>
              <a:t>y</a:t>
            </a:r>
            <a:r>
              <a:rPr lang="fa-IR" dirty="0" smtClean="0"/>
              <a:t> درآمد ناخالص ملی است . </a:t>
            </a:r>
            <a:endParaRPr lang="fa-IR" baseline="30000" dirty="0" smtClean="0"/>
          </a:p>
          <a:p>
            <a:pPr algn="r" rtl="1"/>
            <a:endParaRPr lang="en-US" dirty="0" smtClean="0"/>
          </a:p>
          <a:p>
            <a:pPr algn="r" rtl="1"/>
            <a:endParaRPr lang="fa-IR" dirty="0" smtClean="0">
              <a:solidFill>
                <a:srgbClr val="FF0000"/>
              </a:solidFill>
            </a:endParaRPr>
          </a:p>
        </p:txBody>
      </p:sp>
      <p:sp>
        <p:nvSpPr>
          <p:cNvPr id="3" name="Title 2"/>
          <p:cNvSpPr>
            <a:spLocks noGrp="1"/>
          </p:cNvSpPr>
          <p:nvPr>
            <p:ph type="title"/>
          </p:nvPr>
        </p:nvSpPr>
        <p:spPr/>
        <p:txBody>
          <a:bodyPr/>
          <a:lstStyle/>
          <a:p>
            <a:pPr algn="r" rtl="1"/>
            <a:r>
              <a:rPr lang="fa-IR" dirty="0" smtClean="0">
                <a:solidFill>
                  <a:srgbClr val="FF0000"/>
                </a:solidFill>
              </a:rPr>
              <a:t>تعاریف و مفاهیم:</a:t>
            </a:r>
            <a:endParaRPr lang="en-US"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در مفهوم کلی به وضعیتی تعادل گفته می شود که در آن انگیزه تغییروجود ندارد و در اقتصاد کلان تعادل یعنی برابری عرضه همه کالاها و خدمات نهایی ( عرضه کل) و تقاضای همه کالاها و خدمات نهایی ( تقاضای کل) . </a:t>
            </a:r>
          </a:p>
          <a:p>
            <a:pPr algn="just" rtl="1"/>
            <a:r>
              <a:rPr lang="fa-IR" dirty="0" smtClean="0"/>
              <a:t>عرضه کل : ارزش پولی کالاها و خدمات نهایی تولید شده در یک اقتصاد طی یک دوره را گویند . </a:t>
            </a:r>
          </a:p>
          <a:p>
            <a:pPr algn="just" rtl="1"/>
            <a:r>
              <a:rPr lang="fa-IR" dirty="0" smtClean="0"/>
              <a:t>تقاضای کل (</a:t>
            </a:r>
            <a:r>
              <a:rPr lang="en-US" dirty="0" smtClean="0"/>
              <a:t>y</a:t>
            </a:r>
            <a:r>
              <a:rPr lang="en-US" baseline="30000" dirty="0" smtClean="0"/>
              <a:t>d</a:t>
            </a:r>
            <a:r>
              <a:rPr lang="fa-IR" baseline="30000" dirty="0" smtClean="0"/>
              <a:t> </a:t>
            </a:r>
            <a:r>
              <a:rPr lang="fa-IR" dirty="0" smtClean="0"/>
              <a:t> ) : ارزش پولی کالاها و خدمات نهایی تقاضا شده در طی یک دوره را گویند که این تقاضای کل در واقع برابر با مخارج کل برنامه ریزی می باشد . </a:t>
            </a:r>
            <a:endParaRPr lang="en-US" dirty="0"/>
          </a:p>
        </p:txBody>
      </p:sp>
      <p:sp>
        <p:nvSpPr>
          <p:cNvPr id="3" name="Title 2"/>
          <p:cNvSpPr>
            <a:spLocks noGrp="1"/>
          </p:cNvSpPr>
          <p:nvPr>
            <p:ph type="title"/>
          </p:nvPr>
        </p:nvSpPr>
        <p:spPr/>
        <p:txBody>
          <a:bodyPr/>
          <a:lstStyle/>
          <a:p>
            <a:pPr algn="r"/>
            <a:r>
              <a:rPr lang="fa-IR" dirty="0" smtClean="0">
                <a:solidFill>
                  <a:srgbClr val="FF0000"/>
                </a:solidFill>
              </a:rPr>
              <a:t>تعادل در مدل دو بخشی :</a:t>
            </a:r>
            <a:endParaRPr lang="en-US"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شرط تعادل:     </a:t>
            </a:r>
            <a:r>
              <a:rPr lang="en-US" dirty="0" err="1" smtClean="0"/>
              <a:t>y</a:t>
            </a:r>
            <a:r>
              <a:rPr lang="en-US" baseline="30000" dirty="0" err="1" smtClean="0"/>
              <a:t>s</a:t>
            </a:r>
            <a:r>
              <a:rPr lang="en-US" dirty="0" smtClean="0"/>
              <a:t>=y</a:t>
            </a:r>
            <a:r>
              <a:rPr lang="en-US" baseline="30000" dirty="0" smtClean="0"/>
              <a:t>d</a:t>
            </a:r>
            <a:endParaRPr lang="fa-IR" dirty="0" smtClean="0"/>
          </a:p>
          <a:p>
            <a:pPr algn="just" rtl="1"/>
            <a:r>
              <a:rPr lang="fa-IR" dirty="0" smtClean="0"/>
              <a:t>در مدل دو بخشی بدون وجود پس انداز همواره تعادل وجود دارد . چون عرضه کل برابر با ارزش پولی کالاها و خدمات نهایی تولید شده است و از طرف دیگر بنگاه ها دقیقا برابر ارزش تولیدات نهایی خود برای خانوارها درآمد ایجاد می کنند . همچنین در مدل کنونی تمام درآمد خانوارها مصرف می شود ، پس دقیقا معادل تولید و درآمد ملی ، تقاضا ایجاد می شود .</a:t>
            </a:r>
          </a:p>
          <a:p>
            <a:pPr algn="r" rtl="1"/>
            <a:endParaRPr lang="en-US" dirty="0"/>
          </a:p>
        </p:txBody>
      </p:sp>
      <p:sp>
        <p:nvSpPr>
          <p:cNvPr id="3" name="Title 2"/>
          <p:cNvSpPr>
            <a:spLocks noGrp="1"/>
          </p:cNvSpPr>
          <p:nvPr>
            <p:ph type="title"/>
          </p:nvPr>
        </p:nvSpPr>
        <p:spPr/>
        <p:txBody>
          <a:bodyPr/>
          <a:lstStyle/>
          <a:p>
            <a:pPr algn="r"/>
            <a:r>
              <a:rPr lang="fa-IR" dirty="0" smtClean="0">
                <a:solidFill>
                  <a:srgbClr val="FF0000"/>
                </a:solidFill>
              </a:rPr>
              <a:t>اثبات وجود تعادل در مدل:</a:t>
            </a:r>
            <a:endParaRPr lang="en-US"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solidFill>
                  <a:srgbClr val="FF0000"/>
                </a:solidFill>
              </a:rPr>
              <a:t>مدل دو بخشی با وجود پس انداز:</a:t>
            </a:r>
            <a:endParaRPr lang="en-US"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1410780" y="1481138"/>
            <a:ext cx="6322439" cy="4525962"/>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1- دولت وجود ندارد .</a:t>
            </a:r>
          </a:p>
          <a:p>
            <a:pPr algn="r" rtl="1"/>
            <a:r>
              <a:rPr lang="fa-IR" dirty="0" smtClean="0"/>
              <a:t>2- دنیای خارج وجود ندارد .</a:t>
            </a:r>
          </a:p>
          <a:p>
            <a:pPr algn="r" rtl="1"/>
            <a:r>
              <a:rPr lang="fa-IR" dirty="0" smtClean="0"/>
              <a:t>3- عرضه و تقاضای تک تک کالاها به وسیله سیستم قیمت هماهنگ می شود . </a:t>
            </a:r>
            <a:endParaRPr lang="en-US" dirty="0"/>
          </a:p>
        </p:txBody>
      </p:sp>
      <p:sp>
        <p:nvSpPr>
          <p:cNvPr id="3" name="Title 2"/>
          <p:cNvSpPr>
            <a:spLocks noGrp="1"/>
          </p:cNvSpPr>
          <p:nvPr>
            <p:ph type="title"/>
          </p:nvPr>
        </p:nvSpPr>
        <p:spPr/>
        <p:txBody>
          <a:bodyPr/>
          <a:lstStyle/>
          <a:p>
            <a:pPr algn="r" rtl="1"/>
            <a:r>
              <a:rPr lang="fa-IR" dirty="0" smtClean="0">
                <a:solidFill>
                  <a:srgbClr val="FF0000"/>
                </a:solidFill>
              </a:rPr>
              <a:t>فروض اساسی مدل:</a:t>
            </a:r>
            <a:endParaRPr lang="en-US"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در این مدل بخشی از درآمد خانوارها به مصرف نرسیده و پس انداز شده است . پولی که به صورت پس انداز وارد بازار مالی شده است در اختیار بنگاه ها قرار می گیرد . بنگاه ها این مبالغ را برای سرمایه گذاری برنامه ریزی شده صرف می کنند . همان طور که خانوارها برای نیاز خود کالا ها و خدمات نهایی را می خرند ، بنگاه ها نیز برای گسترش فعالیت های خود نیاز به خرید کالا و خدمات نهایی دارند که به شکل جریان کالاهای سرمایه ای با فلش نشان داده شده است . </a:t>
            </a:r>
          </a:p>
          <a:p>
            <a:pPr algn="r" rtl="1"/>
            <a:r>
              <a:rPr lang="fa-IR" dirty="0" smtClean="0">
                <a:solidFill>
                  <a:srgbClr val="FF0000"/>
                </a:solidFill>
              </a:rPr>
              <a:t>توجه : </a:t>
            </a:r>
            <a:r>
              <a:rPr lang="fa-IR" dirty="0" smtClean="0"/>
              <a:t>در اینجا فرض شده است که تمام پس انداز را خانوار ها انجام می دهند . </a:t>
            </a:r>
            <a:endParaRPr lang="en-US" dirty="0">
              <a:solidFill>
                <a:srgbClr val="FF0000"/>
              </a:solidFill>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پس انداز(</a:t>
            </a:r>
            <a:r>
              <a:rPr lang="en-US" dirty="0" smtClean="0"/>
              <a:t>S</a:t>
            </a:r>
            <a:r>
              <a:rPr lang="fa-IR" dirty="0" smtClean="0"/>
              <a:t>):</a:t>
            </a:r>
          </a:p>
          <a:p>
            <a:pPr algn="r" rtl="1">
              <a:buNone/>
            </a:pPr>
            <a:r>
              <a:rPr lang="fa-IR" dirty="0" smtClean="0"/>
              <a:t>آن بخشی از درآمد است که صرف خرید کالا و خدمات نهایی نشده است .</a:t>
            </a:r>
          </a:p>
          <a:p>
            <a:pPr algn="r" rtl="1"/>
            <a:r>
              <a:rPr lang="fa-IR" dirty="0" smtClean="0"/>
              <a:t>سرمایه گذاری برنامه ریزی شده(</a:t>
            </a:r>
            <a:r>
              <a:rPr lang="en-US" dirty="0" smtClean="0"/>
              <a:t>I</a:t>
            </a:r>
            <a:r>
              <a:rPr lang="fa-IR" dirty="0" smtClean="0"/>
              <a:t>):</a:t>
            </a:r>
          </a:p>
          <a:p>
            <a:pPr algn="r" rtl="1">
              <a:buNone/>
            </a:pPr>
            <a:r>
              <a:rPr lang="fa-IR" dirty="0" smtClean="0"/>
              <a:t>جمع:</a:t>
            </a:r>
          </a:p>
          <a:p>
            <a:pPr algn="r" rtl="1"/>
            <a:r>
              <a:rPr lang="fa-IR" dirty="0" smtClean="0"/>
              <a:t>سرمایه گذاری ثابت در لوازم کسب و کار</a:t>
            </a:r>
          </a:p>
          <a:p>
            <a:pPr algn="r" rtl="1"/>
            <a:r>
              <a:rPr lang="fa-IR" dirty="0" smtClean="0"/>
              <a:t>سرمایه گذاری در ساختمان های مسکونی</a:t>
            </a:r>
          </a:p>
          <a:p>
            <a:pPr algn="r" rtl="1"/>
            <a:r>
              <a:rPr lang="fa-IR" smtClean="0"/>
              <a:t>بخش از سرمایه گذاری در موجودی انبار که به میل و برنامه خود بنگاه صورت گرفته باشد .</a:t>
            </a:r>
            <a:endParaRPr lang="fa-IR" dirty="0" smtClean="0"/>
          </a:p>
          <a:p>
            <a:pPr algn="r" rtl="1"/>
            <a:endParaRPr lang="en-US" dirty="0" smtClean="0"/>
          </a:p>
          <a:p>
            <a:pPr algn="r" rtl="1"/>
            <a:endParaRPr lang="en-US" dirty="0" smtClean="0"/>
          </a:p>
          <a:p>
            <a:pPr algn="r" rtl="1"/>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شرط تعادل :      </a:t>
            </a:r>
            <a:r>
              <a:rPr lang="en-US" dirty="0" err="1" smtClean="0"/>
              <a:t>y</a:t>
            </a:r>
            <a:r>
              <a:rPr lang="en-US" baseline="30000" dirty="0" err="1" smtClean="0"/>
              <a:t>s</a:t>
            </a:r>
            <a:r>
              <a:rPr lang="en-US" dirty="0" smtClean="0"/>
              <a:t>=y</a:t>
            </a:r>
            <a:r>
              <a:rPr lang="en-US" baseline="30000" dirty="0" smtClean="0"/>
              <a:t>d</a:t>
            </a:r>
            <a:endParaRPr lang="en-US" dirty="0" smtClean="0"/>
          </a:p>
          <a:p>
            <a:pPr algn="r" rtl="1"/>
            <a:r>
              <a:rPr lang="fa-IR" dirty="0" smtClean="0"/>
              <a:t>همواره معادل تولید ناخالص ملی برای خانوار درآمد ایجاد می شود . پس : </a:t>
            </a:r>
            <a:r>
              <a:rPr lang="en-US" dirty="0" smtClean="0"/>
              <a:t>y = </a:t>
            </a:r>
            <a:r>
              <a:rPr lang="en-US" dirty="0" err="1" smtClean="0"/>
              <a:t>y</a:t>
            </a:r>
            <a:r>
              <a:rPr lang="en-US" baseline="30000" dirty="0" err="1" smtClean="0"/>
              <a:t>s</a:t>
            </a:r>
            <a:endParaRPr lang="en-US" dirty="0" smtClean="0"/>
          </a:p>
          <a:p>
            <a:pPr algn="r" rtl="1"/>
            <a:r>
              <a:rPr lang="fa-IR" dirty="0" smtClean="0"/>
              <a:t>همواره معادل درآمد ملی تقاضا وجود دارد . پس : </a:t>
            </a:r>
            <a:r>
              <a:rPr lang="en-US" dirty="0" smtClean="0"/>
              <a:t>y = y</a:t>
            </a:r>
            <a:r>
              <a:rPr lang="en-US" baseline="30000" dirty="0" smtClean="0"/>
              <a:t>d</a:t>
            </a:r>
            <a:endParaRPr lang="en-US" dirty="0" smtClean="0"/>
          </a:p>
          <a:p>
            <a:pPr algn="r" rtl="1"/>
            <a:r>
              <a:rPr lang="fa-IR" dirty="0" smtClean="0"/>
              <a:t>در این مدل : </a:t>
            </a:r>
            <a:r>
              <a:rPr lang="en-US" dirty="0" smtClean="0"/>
              <a:t>y = C+ I</a:t>
            </a:r>
            <a:r>
              <a:rPr lang="fa-IR" dirty="0" smtClean="0"/>
              <a:t>    و </a:t>
            </a:r>
            <a:r>
              <a:rPr lang="en-US" dirty="0" smtClean="0"/>
              <a:t>y = C+ S</a:t>
            </a:r>
          </a:p>
          <a:p>
            <a:pPr algn="r" rtl="1"/>
            <a:r>
              <a:rPr lang="fa-IR" dirty="0" smtClean="0"/>
              <a:t>در نتیجه :     </a:t>
            </a:r>
            <a:r>
              <a:rPr lang="en-US" dirty="0" smtClean="0"/>
              <a:t>C+S = C+I</a:t>
            </a:r>
          </a:p>
          <a:p>
            <a:pPr algn="r" rtl="1"/>
            <a:r>
              <a:rPr lang="fa-IR" dirty="0" smtClean="0"/>
              <a:t>مصرف از هر دو طرف معادله می تواند حذف شود : </a:t>
            </a:r>
          </a:p>
          <a:p>
            <a:pPr algn="r" rtl="1"/>
            <a:r>
              <a:rPr lang="fa-IR" dirty="0" smtClean="0"/>
              <a:t>شرط تعادل :    </a:t>
            </a:r>
            <a:r>
              <a:rPr lang="en-US" dirty="0" smtClean="0"/>
              <a:t>S = I</a:t>
            </a:r>
          </a:p>
          <a:p>
            <a:pPr algn="r" rtl="1">
              <a:buNone/>
            </a:pPr>
            <a:r>
              <a:rPr lang="fa-IR" dirty="0" smtClean="0"/>
              <a:t> </a:t>
            </a:r>
            <a:endParaRPr lang="en-US" dirty="0" smtClean="0"/>
          </a:p>
          <a:p>
            <a:pPr algn="r" rtl="1"/>
            <a:endParaRPr lang="en-US" dirty="0" smtClean="0"/>
          </a:p>
        </p:txBody>
      </p:sp>
      <p:sp>
        <p:nvSpPr>
          <p:cNvPr id="3" name="Title 2"/>
          <p:cNvSpPr>
            <a:spLocks noGrp="1"/>
          </p:cNvSpPr>
          <p:nvPr>
            <p:ph type="title"/>
          </p:nvPr>
        </p:nvSpPr>
        <p:spPr/>
        <p:txBody>
          <a:bodyPr/>
          <a:lstStyle/>
          <a:p>
            <a:pPr algn="r"/>
            <a:r>
              <a:rPr lang="fa-IR" dirty="0" smtClean="0">
                <a:solidFill>
                  <a:srgbClr val="FF0000"/>
                </a:solidFill>
              </a:rPr>
              <a:t>تعادل در مدل دو بخشی با وجود پس انداز:</a:t>
            </a:r>
            <a:endParaRPr lang="en-US"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پس در مدل کنونی زمانی تعادل وجود دارد که پس انداز و سرمایه گذاری برنامه ریزی شده برابر باشد . </a:t>
            </a:r>
          </a:p>
          <a:p>
            <a:pPr algn="just" rtl="1"/>
            <a:r>
              <a:rPr lang="fa-IR" dirty="0" smtClean="0"/>
              <a:t>چون پس انداز سبب می شود که قسمتی از درآمد از چرخه خرید و فروش خارج شده و صرف خرید نشود به آن تراوش یا نشت گفته می شود .</a:t>
            </a:r>
          </a:p>
          <a:p>
            <a:pPr algn="just" rtl="1"/>
            <a:r>
              <a:rPr lang="fa-IR" dirty="0" smtClean="0"/>
              <a:t>چون سرمایه گذاری سبب می شود که در چرخه خرید و فروش پول برای خرید وارد شود به آن تزریق گفته می شود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اقتصاد کلان شاخه ای از علم اقتصاد است که به رفتار متغیرهای کلی اقتصاد از قبیل تولید کل اقتصاد ، سطح عمومی قیمت ها ، مصرف کل، کل اشتغال نیروی کار و مسائلی از این قبیل می پردازد . اهمیت اقتصاد کلان به این علت است که راهنمای سیاست گذاری دولت برای بهبود عملکرد اقتصاد است . همچنین دانستن اصول اولیه علم اقتصاد به عنوان یک ضرورت برای افراد جامعه و فعالان اقتصادی مطرح می باشد . </a:t>
            </a:r>
            <a:endParaRPr lang="en-US" dirty="0"/>
          </a:p>
        </p:txBody>
      </p:sp>
      <p:sp>
        <p:nvSpPr>
          <p:cNvPr id="3" name="Title 2"/>
          <p:cNvSpPr>
            <a:spLocks noGrp="1"/>
          </p:cNvSpPr>
          <p:nvPr>
            <p:ph type="title"/>
          </p:nvPr>
        </p:nvSpPr>
        <p:spPr/>
        <p:txBody>
          <a:bodyPr/>
          <a:lstStyle/>
          <a:p>
            <a:pPr algn="r" rtl="1"/>
            <a:r>
              <a:rPr lang="fa-IR" dirty="0" smtClean="0">
                <a:solidFill>
                  <a:srgbClr val="FF0000"/>
                </a:solidFill>
              </a:rPr>
              <a:t>اقتصاد کلان</a:t>
            </a:r>
            <a:endParaRPr lang="en-US"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آن بخشی از تغییرات موجودی انبار است که بنا به تمایل و برنامه بنگاه ها صورت نگرفته است .</a:t>
            </a:r>
          </a:p>
          <a:p>
            <a:pPr algn="r" rtl="1"/>
            <a:r>
              <a:rPr lang="en-US" dirty="0" err="1" smtClean="0"/>
              <a:t>I</a:t>
            </a:r>
            <a:r>
              <a:rPr lang="en-US" baseline="-25000" dirty="0" err="1" smtClean="0"/>
              <a:t>up</a:t>
            </a:r>
            <a:r>
              <a:rPr lang="en-US" dirty="0" smtClean="0"/>
              <a:t>= </a:t>
            </a:r>
            <a:r>
              <a:rPr lang="en-US" dirty="0" err="1" smtClean="0"/>
              <a:t>y</a:t>
            </a:r>
            <a:r>
              <a:rPr lang="en-US" baseline="30000" dirty="0" err="1" smtClean="0"/>
              <a:t>s</a:t>
            </a:r>
            <a:r>
              <a:rPr lang="en-US" dirty="0" smtClean="0"/>
              <a:t> - y</a:t>
            </a:r>
            <a:r>
              <a:rPr lang="en-US" baseline="30000" dirty="0" smtClean="0"/>
              <a:t>d</a:t>
            </a:r>
            <a:endParaRPr lang="en-US" dirty="0" smtClean="0"/>
          </a:p>
          <a:p>
            <a:pPr algn="just" rtl="1"/>
            <a:r>
              <a:rPr lang="fa-IR" dirty="0" smtClean="0"/>
              <a:t>پس در حالت تعادل که عرضه و تقاضا با هم برابر هستند ، تغییرات ناخواسته در موجودی انبار صفر می باشد که آن هم نشانه تعادل است.</a:t>
            </a:r>
          </a:p>
          <a:p>
            <a:pPr algn="r" rtl="1"/>
            <a:r>
              <a:rPr lang="en-US" dirty="0" err="1" smtClean="0"/>
              <a:t>I</a:t>
            </a:r>
            <a:r>
              <a:rPr lang="en-US" baseline="-25000" dirty="0" err="1" smtClean="0"/>
              <a:t>up</a:t>
            </a:r>
            <a:r>
              <a:rPr lang="en-US" dirty="0" smtClean="0"/>
              <a:t>= 0</a:t>
            </a:r>
            <a:r>
              <a:rPr lang="fa-IR" dirty="0" smtClean="0"/>
              <a:t>    تعادل</a:t>
            </a:r>
            <a:endParaRPr lang="en-US" dirty="0" smtClean="0"/>
          </a:p>
          <a:p>
            <a:pPr algn="r" rtl="1"/>
            <a:endParaRPr lang="fa-IR" dirty="0" smtClean="0"/>
          </a:p>
          <a:p>
            <a:pPr algn="r" rtl="1"/>
            <a:endParaRPr lang="fa-IR" dirty="0" smtClean="0"/>
          </a:p>
        </p:txBody>
      </p:sp>
      <p:sp>
        <p:nvSpPr>
          <p:cNvPr id="3" name="Title 2"/>
          <p:cNvSpPr>
            <a:spLocks noGrp="1"/>
          </p:cNvSpPr>
          <p:nvPr>
            <p:ph type="title"/>
          </p:nvPr>
        </p:nvSpPr>
        <p:spPr/>
        <p:txBody>
          <a:bodyPr>
            <a:normAutofit fontScale="90000"/>
          </a:bodyPr>
          <a:lstStyle/>
          <a:p>
            <a:pPr algn="r"/>
            <a:r>
              <a:rPr lang="fa-IR" dirty="0" smtClean="0">
                <a:solidFill>
                  <a:srgbClr val="FF0000"/>
                </a:solidFill>
              </a:rPr>
              <a:t>سرمایه گذاری برنامه ریزی نشده یا تغییرات ناخواسته در موجودی انبار :</a:t>
            </a:r>
            <a:endParaRPr lang="en-US"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دو حالت عدم تعادل قابل تصور است :</a:t>
            </a:r>
          </a:p>
          <a:p>
            <a:pPr algn="r" rtl="1"/>
            <a:r>
              <a:rPr lang="fa-IR" dirty="0" smtClean="0"/>
              <a:t>1- اضافه عرضه   </a:t>
            </a:r>
            <a:r>
              <a:rPr lang="en-US" dirty="0" err="1" smtClean="0"/>
              <a:t>y</a:t>
            </a:r>
            <a:r>
              <a:rPr lang="en-US" baseline="30000" dirty="0" err="1" smtClean="0"/>
              <a:t>s</a:t>
            </a:r>
            <a:r>
              <a:rPr lang="en-US" dirty="0" smtClean="0"/>
              <a:t>&gt; y</a:t>
            </a:r>
            <a:r>
              <a:rPr lang="en-US" baseline="30000" dirty="0" smtClean="0"/>
              <a:t>d</a:t>
            </a:r>
            <a:endParaRPr lang="en-US" dirty="0" smtClean="0"/>
          </a:p>
          <a:p>
            <a:pPr algn="r" rtl="1"/>
            <a:r>
              <a:rPr lang="fa-IR" dirty="0" smtClean="0"/>
              <a:t>پس در این حالت </a:t>
            </a:r>
            <a:r>
              <a:rPr lang="en-US" dirty="0" smtClean="0"/>
              <a:t>S &gt; I</a:t>
            </a:r>
          </a:p>
          <a:p>
            <a:pPr algn="r" rtl="1"/>
            <a:r>
              <a:rPr lang="fa-IR" dirty="0" smtClean="0"/>
              <a:t>در نتیجه تزریق &lt; تراوش</a:t>
            </a:r>
            <a:endParaRPr lang="en-US" dirty="0" smtClean="0"/>
          </a:p>
          <a:p>
            <a:pPr algn="r" rtl="1"/>
            <a:r>
              <a:rPr lang="fa-IR" dirty="0" smtClean="0"/>
              <a:t>در این حالت </a:t>
            </a:r>
            <a:r>
              <a:rPr lang="en-US" dirty="0" err="1" smtClean="0"/>
              <a:t>I</a:t>
            </a:r>
            <a:r>
              <a:rPr lang="en-US" baseline="-25000" dirty="0" err="1" smtClean="0"/>
              <a:t>up</a:t>
            </a:r>
            <a:r>
              <a:rPr lang="en-US" dirty="0" smtClean="0"/>
              <a:t>&gt; 0</a:t>
            </a:r>
          </a:p>
          <a:p>
            <a:pPr algn="just" rtl="1"/>
            <a:r>
              <a:rPr lang="fa-IR" dirty="0" smtClean="0"/>
              <a:t>علت این عدم تعادل این است که بخشی از پس انداز تبدیل به سرمایه گذاری نشده است و همین موضوع سبب شده است تا بخشی از کالاهای تولید کنندگان به فروش نرسد . در این حالت تولید کنندگان یا قیمت را کاهش می دهند یا مقدار تولید را کاهش می دهند و یا هردو .</a:t>
            </a:r>
            <a:endParaRPr lang="en-US" dirty="0"/>
          </a:p>
        </p:txBody>
      </p:sp>
      <p:sp>
        <p:nvSpPr>
          <p:cNvPr id="3" name="Title 2"/>
          <p:cNvSpPr>
            <a:spLocks noGrp="1"/>
          </p:cNvSpPr>
          <p:nvPr>
            <p:ph type="title"/>
          </p:nvPr>
        </p:nvSpPr>
        <p:spPr/>
        <p:txBody>
          <a:bodyPr/>
          <a:lstStyle/>
          <a:p>
            <a:pPr algn="r"/>
            <a:r>
              <a:rPr lang="fa-IR" dirty="0" smtClean="0">
                <a:solidFill>
                  <a:srgbClr val="FF0000"/>
                </a:solidFill>
              </a:rPr>
              <a:t>بررسی عدم تعادل و علت آن :</a:t>
            </a:r>
            <a:endParaRPr lang="en-US"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2- اضافه تقاضا     </a:t>
            </a:r>
            <a:r>
              <a:rPr lang="en-US" dirty="0" err="1" smtClean="0"/>
              <a:t>y</a:t>
            </a:r>
            <a:r>
              <a:rPr lang="en-US" baseline="30000" dirty="0" err="1" smtClean="0"/>
              <a:t>s</a:t>
            </a:r>
            <a:r>
              <a:rPr lang="en-US" dirty="0" smtClean="0"/>
              <a:t>&lt; y</a:t>
            </a:r>
            <a:r>
              <a:rPr lang="en-US" baseline="30000" dirty="0" smtClean="0"/>
              <a:t>d</a:t>
            </a:r>
            <a:r>
              <a:rPr lang="fa-IR" baseline="30000" dirty="0" smtClean="0"/>
              <a:t> </a:t>
            </a:r>
            <a:r>
              <a:rPr lang="fa-IR" dirty="0" smtClean="0"/>
              <a:t>  </a:t>
            </a:r>
          </a:p>
          <a:p>
            <a:pPr algn="r" rtl="1"/>
            <a:r>
              <a:rPr lang="fa-IR" dirty="0" smtClean="0"/>
              <a:t>در این حالت         </a:t>
            </a:r>
            <a:r>
              <a:rPr lang="en-US" dirty="0" smtClean="0"/>
              <a:t>S &lt; I</a:t>
            </a:r>
          </a:p>
          <a:p>
            <a:pPr algn="r" rtl="1"/>
            <a:r>
              <a:rPr lang="fa-IR" dirty="0" smtClean="0"/>
              <a:t> تزریق  &gt; تراوش</a:t>
            </a:r>
          </a:p>
          <a:p>
            <a:pPr algn="r" rtl="1"/>
            <a:r>
              <a:rPr lang="fa-IR" dirty="0" smtClean="0"/>
              <a:t>در این حالت      </a:t>
            </a:r>
            <a:r>
              <a:rPr lang="en-US" dirty="0" err="1" smtClean="0"/>
              <a:t>I</a:t>
            </a:r>
            <a:r>
              <a:rPr lang="en-US" baseline="-25000" dirty="0" err="1" smtClean="0"/>
              <a:t>up</a:t>
            </a:r>
            <a:r>
              <a:rPr lang="en-US" dirty="0" smtClean="0"/>
              <a:t>&lt; 0</a:t>
            </a:r>
            <a:endParaRPr lang="fa-IR" dirty="0" smtClean="0"/>
          </a:p>
          <a:p>
            <a:pPr algn="just" rtl="1"/>
            <a:r>
              <a:rPr lang="fa-IR" dirty="0" smtClean="0"/>
              <a:t>علت این عدم تعادل این است که بیش از پس انداز صورت گرفته ، سرمایه گذاری برنامه ریزی شده وجود داشته است که برای رفع آن تولید کنندگان یا باید تولید را افزایش دهند یا قیمت ها را افزایش دهند یا ترکیبی از هر دو مورد را انجام دهند . </a:t>
            </a:r>
            <a:endParaRPr lang="en-US" dirty="0" smtClean="0"/>
          </a:p>
          <a:p>
            <a:pPr algn="r" rtl="1"/>
            <a:endParaRPr lang="en-US" dirty="0" smtClean="0"/>
          </a:p>
          <a:p>
            <a:pPr algn="r" rtl="1"/>
            <a:endParaRPr lang="en-US" dirty="0" smtClean="0"/>
          </a:p>
          <a:p>
            <a:pPr algn="r" rtl="1"/>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مدل سه بخشی :</a:t>
            </a:r>
            <a:endParaRPr lang="en-US"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1267984" y="1481138"/>
            <a:ext cx="6608031" cy="4525962"/>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1- تجارت با دنیای خارج وجود ندارد </a:t>
            </a:r>
          </a:p>
          <a:p>
            <a:pPr algn="r" rtl="1"/>
            <a:r>
              <a:rPr lang="fa-IR" dirty="0" smtClean="0"/>
              <a:t>2- عرضه و تقاضای تک تک کالاها را سیستم قیمت ها هماهنگ می کند .</a:t>
            </a:r>
          </a:p>
          <a:p>
            <a:pPr algn="r" rtl="1"/>
            <a:endParaRPr lang="fa-IR" dirty="0" smtClean="0"/>
          </a:p>
          <a:p>
            <a:pPr algn="r" rtl="1"/>
            <a:r>
              <a:rPr lang="fa-IR" dirty="0" smtClean="0">
                <a:solidFill>
                  <a:srgbClr val="FF0000"/>
                </a:solidFill>
              </a:rPr>
              <a:t>توجه: </a:t>
            </a:r>
            <a:r>
              <a:rPr lang="fa-IR" dirty="0" smtClean="0"/>
              <a:t>تنها منبع درآمد دولت مالیات ها است که آن را فقط از خانوارها می گیرد و دولت به تولید کالا و خدمات نمی پردازد . </a:t>
            </a:r>
          </a:p>
          <a:p>
            <a:pPr algn="r" rtl="1"/>
            <a:r>
              <a:rPr lang="fa-IR" dirty="0" smtClean="0"/>
              <a:t>بودجه دولت شامل دریافت ها و پرداخت های دولت می باشد.</a:t>
            </a:r>
          </a:p>
          <a:p>
            <a:pPr algn="r" rtl="1"/>
            <a:r>
              <a:rPr lang="fa-IR" dirty="0" smtClean="0"/>
              <a:t>دریافت ها شامل مالیات (</a:t>
            </a:r>
            <a:r>
              <a:rPr lang="en-US" dirty="0" smtClean="0"/>
              <a:t>T</a:t>
            </a:r>
            <a:r>
              <a:rPr lang="fa-IR" dirty="0" smtClean="0"/>
              <a:t>) می باشد .</a:t>
            </a:r>
            <a:endParaRPr lang="en-US" dirty="0" smtClean="0"/>
          </a:p>
          <a:p>
            <a:pPr algn="r" rtl="1"/>
            <a:endParaRPr lang="en-US" dirty="0"/>
          </a:p>
        </p:txBody>
      </p:sp>
      <p:sp>
        <p:nvSpPr>
          <p:cNvPr id="3" name="Title 2"/>
          <p:cNvSpPr>
            <a:spLocks noGrp="1"/>
          </p:cNvSpPr>
          <p:nvPr>
            <p:ph type="title"/>
          </p:nvPr>
        </p:nvSpPr>
        <p:spPr/>
        <p:txBody>
          <a:bodyPr/>
          <a:lstStyle/>
          <a:p>
            <a:pPr algn="r"/>
            <a:r>
              <a:rPr lang="fa-IR" dirty="0" smtClean="0">
                <a:solidFill>
                  <a:srgbClr val="FF0000"/>
                </a:solidFill>
              </a:rPr>
              <a:t>فروض اساسی مدل:</a:t>
            </a:r>
            <a:endParaRPr lang="en-US"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مالیات ها (</a:t>
            </a:r>
            <a:r>
              <a:rPr lang="en-US" dirty="0" smtClean="0"/>
              <a:t>T</a:t>
            </a:r>
            <a:r>
              <a:rPr lang="fa-IR" dirty="0" smtClean="0"/>
              <a:t>) : عبارتست از تمامی وجوهی که توسط دولت به طرق گوناگون از بخش بنگاه ها و خانوارها گرفته می شود .( در اینجا فرض کردیم فقط از خانوارها مالیات گرفته می شود).</a:t>
            </a:r>
          </a:p>
          <a:p>
            <a:pPr algn="just" rtl="1"/>
            <a:r>
              <a:rPr lang="fa-IR" dirty="0" smtClean="0"/>
              <a:t>اگر از مالیات ها پرداخت های انتقالی را کم کنیم خالص مالیات بدست می آید که با </a:t>
            </a:r>
            <a:r>
              <a:rPr lang="en-US" dirty="0" smtClean="0"/>
              <a:t>NT</a:t>
            </a:r>
            <a:r>
              <a:rPr lang="fa-IR" dirty="0" smtClean="0"/>
              <a:t> نشان داده می شود . </a:t>
            </a:r>
          </a:p>
          <a:p>
            <a:pPr algn="just" rtl="1"/>
            <a:r>
              <a:rPr lang="fa-IR" dirty="0" smtClean="0"/>
              <a:t>اگر از درآمد ملی ،خالص مالیات ها راکم کنیم آنچه برای خانوارها باقی می ماند درآمد قابل تصرف است که با </a:t>
            </a:r>
            <a:r>
              <a:rPr lang="en-US" dirty="0" smtClean="0"/>
              <a:t>YD</a:t>
            </a:r>
            <a:r>
              <a:rPr lang="fa-IR" dirty="0" smtClean="0"/>
              <a:t> نشان می دهیم .</a:t>
            </a:r>
            <a:endParaRPr lang="en-US" dirty="0" smtClean="0"/>
          </a:p>
          <a:p>
            <a:pPr algn="r" rtl="1"/>
            <a:endParaRPr lang="en-US" dirty="0" smtClean="0"/>
          </a:p>
          <a:p>
            <a:pPr algn="r" rtl="1"/>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با توجه به اینکه ضرورتی ندارد خالص مالیات ها و مخارج دولتی همواره برابر باشند مفاهیمی تحت عنوان مازاد ، توازن یا کسری بودجه مطرح می شود . </a:t>
            </a:r>
          </a:p>
          <a:p>
            <a:pPr algn="r" rtl="1"/>
            <a:r>
              <a:rPr lang="fa-IR" dirty="0" smtClean="0"/>
              <a:t>مازاد بودجه (</a:t>
            </a:r>
            <a:r>
              <a:rPr lang="en-US" dirty="0" smtClean="0"/>
              <a:t>BS</a:t>
            </a:r>
            <a:r>
              <a:rPr lang="fa-IR" dirty="0" smtClean="0"/>
              <a:t>) عبارتست از تفاوت بین خالص مالیات ها و هزینه های دولت (</a:t>
            </a:r>
            <a:r>
              <a:rPr lang="en-US" dirty="0" smtClean="0"/>
              <a:t>G</a:t>
            </a:r>
            <a:r>
              <a:rPr lang="fa-IR" dirty="0" smtClean="0"/>
              <a:t>) است.</a:t>
            </a:r>
          </a:p>
          <a:p>
            <a:r>
              <a:rPr lang="en-US" dirty="0" smtClean="0"/>
              <a:t>BS = NT - G</a:t>
            </a:r>
            <a:endParaRPr lang="fa-IR" dirty="0" smtClean="0"/>
          </a:p>
          <a:p>
            <a:pPr algn="r" rtl="1"/>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البته می توان به جای فرمول مازاد بودجه ، فرمول کسری بودجه را نوشت:</a:t>
            </a:r>
          </a:p>
          <a:p>
            <a:r>
              <a:rPr lang="en-US" dirty="0" smtClean="0"/>
              <a:t>BD = G – NT</a:t>
            </a:r>
            <a:endParaRPr lang="fa-IR" dirty="0" smtClean="0"/>
          </a:p>
          <a:p>
            <a:pPr>
              <a:buNone/>
            </a:pPr>
            <a:endParaRPr lang="en-US" dirty="0"/>
          </a:p>
        </p:txBody>
      </p:sp>
      <p:sp>
        <p:nvSpPr>
          <p:cNvPr id="3" name="Title 2"/>
          <p:cNvSpPr>
            <a:spLocks noGrp="1"/>
          </p:cNvSpPr>
          <p:nvPr>
            <p:ph type="title"/>
          </p:nvPr>
        </p:nvSpPr>
        <p:spPr/>
        <p:txBody>
          <a:bodyPr/>
          <a:lstStyle/>
          <a:p>
            <a:endParaRPr lang="en-US"/>
          </a:p>
        </p:txBody>
      </p:sp>
      <p:graphicFrame>
        <p:nvGraphicFramePr>
          <p:cNvPr id="4" name="Diagram 3"/>
          <p:cNvGraphicFramePr/>
          <p:nvPr/>
        </p:nvGraphicFramePr>
        <p:xfrm>
          <a:off x="838200" y="2971800"/>
          <a:ext cx="54864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fa-IR" sz="2800" dirty="0" smtClean="0"/>
              <a:t>گاها برای این که به بررسی مسائل اقتصادی بپردازیم لازم هست بعضی متغیر ها و پیچیدگی های دنیای واقعی را حذف کنیم .هر چند ممکن است با این کار از دنیای واقعی دور شویم اما می توانیم به روابط مهم دست یابیم. در واقع ما به یک مدل اقتصادی نیاز داریم .</a:t>
            </a:r>
          </a:p>
          <a:p>
            <a:pPr algn="just" rtl="1"/>
            <a:r>
              <a:rPr lang="fa-IR" sz="2800" dirty="0" smtClean="0">
                <a:solidFill>
                  <a:srgbClr val="FF0000"/>
                </a:solidFill>
              </a:rPr>
              <a:t>تعریف مدل اقتصادی</a:t>
            </a:r>
            <a:r>
              <a:rPr lang="fa-IR" sz="2800" dirty="0" smtClean="0"/>
              <a:t>: مدل اقتصادی چارچوب ساده شده ای از روابط بین متغیرهای اقتصادی است. </a:t>
            </a:r>
            <a:endParaRPr lang="en-US" sz="2800" dirty="0"/>
          </a:p>
        </p:txBody>
      </p:sp>
      <p:sp>
        <p:nvSpPr>
          <p:cNvPr id="2" name="Title 1"/>
          <p:cNvSpPr>
            <a:spLocks noGrp="1"/>
          </p:cNvSpPr>
          <p:nvPr>
            <p:ph type="title"/>
          </p:nvPr>
        </p:nvSpPr>
        <p:spPr/>
        <p:txBody>
          <a:bodyPr/>
          <a:lstStyle/>
          <a:p>
            <a:pPr algn="r" rtl="1"/>
            <a:r>
              <a:rPr lang="fa-IR" dirty="0" smtClean="0">
                <a:solidFill>
                  <a:srgbClr val="FF0000"/>
                </a:solidFill>
              </a:rPr>
              <a:t>مدل اقتصادی:</a:t>
            </a:r>
            <a:endParaRPr lang="en-US"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rtl="1"/>
            <a:r>
              <a:rPr lang="fa-IR" dirty="0" smtClean="0"/>
              <a:t>وقتی که توازن بودجه وجود داشته باشد خالص مالیات ها صرف مخارج دولتی می شود و در این حالت انتظار می رود پس انداز نیز صرف سرمایه گذاری برنامه ریزی شده گردد. وقتی کسری بودجه وجود داشته باشد چون خالص مالیات ها کمتر از مخارج دولتی است بخشی از پس انداز خانوارها توسط دولت قرض گرفته می شود که با فلش استقراض دولت در نمودار نشان داده شده است . </a:t>
            </a:r>
          </a:p>
          <a:p>
            <a:pPr algn="just" rtl="1"/>
            <a:r>
              <a:rPr lang="fa-IR" dirty="0" smtClean="0"/>
              <a:t>وقتی که مازاد بودجه وجود داشته باشد چون خالص مالیات ها از مخارج دولتی بیشتر است ، دولت مازاد بودجه خود را صرف بازپرداخت قرض های قبلی و یا در صورت عدم وجود قرض قبلی صرف اعطای اعتبار به سرمایه گذاران خصوصی می نماید و بدین جهت مازاد بودجه دولت با پس انداز در اختیار بنگاه ها قرار می گیرد تا برای سرمایه گذاری برنامه ریزی شده مورد استفاده قرار گیرد .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از طرف دیگر در جریان دایره وار تولید و درآمد ملی بنگاه ها کالاها و خدمات نهایی تولید کرده اند که از طریق بازار کالاها و خدمات نهایی بخشی از آن را به خانوارها ( برای نیاز مصرفی ) ، بخشی را به سایر بنگاه ها ( برای انجام سرمایه گذاری ) و بخش دیگر آن را به دولت ( برای نیاز های دولت ) می فروشند و در مقابل پرداخت هایی توسط خانوارها ( مصرف یا مخارج مصرفی ) ، بنگاه ها ( مخارج سرمایه گذاری برنامه ریزی شده ) و دولت ( مخارج دولتی ) صورت می گیرد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شرط تعادل :        </a:t>
            </a:r>
            <a:r>
              <a:rPr lang="en-US" dirty="0" err="1" smtClean="0"/>
              <a:t>y</a:t>
            </a:r>
            <a:r>
              <a:rPr lang="en-US" baseline="30000" dirty="0" err="1" smtClean="0"/>
              <a:t>s</a:t>
            </a:r>
            <a:r>
              <a:rPr lang="ar-SA" dirty="0" smtClean="0"/>
              <a:t>= </a:t>
            </a:r>
            <a:r>
              <a:rPr lang="en-US" dirty="0" smtClean="0"/>
              <a:t>y</a:t>
            </a:r>
            <a:r>
              <a:rPr lang="en-US" baseline="30000" dirty="0" smtClean="0"/>
              <a:t>d</a:t>
            </a:r>
            <a:endParaRPr lang="en-US" dirty="0" smtClean="0"/>
          </a:p>
          <a:p>
            <a:pPr algn="r" rtl="1"/>
            <a:r>
              <a:rPr lang="fa-IR" dirty="0" smtClean="0"/>
              <a:t>در این مدل :   </a:t>
            </a:r>
            <a:r>
              <a:rPr lang="en-US" dirty="0" smtClean="0"/>
              <a:t>C + S + NT = C + I + G</a:t>
            </a:r>
          </a:p>
          <a:p>
            <a:pPr algn="r" rtl="1"/>
            <a:r>
              <a:rPr lang="fa-IR" dirty="0" smtClean="0"/>
              <a:t>مصرف از دو طرف رابطه حذف می شود و تعادل به صورت زیر:</a:t>
            </a:r>
          </a:p>
          <a:p>
            <a:pPr algn="r" rtl="1"/>
            <a:r>
              <a:rPr lang="en-US" dirty="0" smtClean="0"/>
              <a:t>S + NT = I + G</a:t>
            </a:r>
          </a:p>
          <a:p>
            <a:pPr algn="just" rtl="1"/>
            <a:r>
              <a:rPr lang="fa-IR" dirty="0" smtClean="0"/>
              <a:t>در مدل سه بخشی جمع پس انداز و خالص مالیات را نشت یا تراوش می گویند زیرا سبب خارج شدن یک جریان پولی از چرخه اصلی می شود .جمع سرمایه گذاری برنامه ریزی شده و مخارج دولت را تزریق می گوییم زیرا سبب وارد شدن یک جریان پولی به چرخه اصلی می شوند .</a:t>
            </a:r>
            <a:endParaRPr lang="en-US" dirty="0"/>
          </a:p>
        </p:txBody>
      </p:sp>
      <p:sp>
        <p:nvSpPr>
          <p:cNvPr id="3" name="Title 2"/>
          <p:cNvSpPr>
            <a:spLocks noGrp="1"/>
          </p:cNvSpPr>
          <p:nvPr>
            <p:ph type="title"/>
          </p:nvPr>
        </p:nvSpPr>
        <p:spPr/>
        <p:txBody>
          <a:bodyPr/>
          <a:lstStyle/>
          <a:p>
            <a:pPr algn="r"/>
            <a:r>
              <a:rPr lang="fa-IR" dirty="0" smtClean="0">
                <a:solidFill>
                  <a:srgbClr val="FF0000"/>
                </a:solidFill>
              </a:rPr>
              <a:t>تعادل در مدل سه بخشی :</a:t>
            </a:r>
            <a:endParaRPr lang="en-US"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همانند مدل دو بخشی در اینجا هم دو حالت عدم تعادل وجود دارد :</a:t>
            </a:r>
          </a:p>
          <a:p>
            <a:pPr algn="r" rtl="1"/>
            <a:r>
              <a:rPr lang="fa-IR" dirty="0" smtClean="0"/>
              <a:t>1-اضافه عرضه:</a:t>
            </a:r>
            <a:r>
              <a:rPr lang="en-US" dirty="0" smtClean="0"/>
              <a:t> y</a:t>
            </a:r>
            <a:r>
              <a:rPr lang="en-US" baseline="30000" dirty="0" smtClean="0"/>
              <a:t>d </a:t>
            </a:r>
            <a:r>
              <a:rPr lang="ar-SA" dirty="0" smtClean="0"/>
              <a:t>&lt; </a:t>
            </a:r>
            <a:r>
              <a:rPr lang="en-US" dirty="0" err="1" smtClean="0"/>
              <a:t>y</a:t>
            </a:r>
            <a:r>
              <a:rPr lang="en-US" baseline="30000" dirty="0" err="1" smtClean="0"/>
              <a:t>s</a:t>
            </a:r>
            <a:endParaRPr lang="en-US" dirty="0" smtClean="0"/>
          </a:p>
          <a:p>
            <a:pPr algn="r" rtl="1"/>
            <a:r>
              <a:rPr lang="fa-IR" dirty="0" smtClean="0"/>
              <a:t>در این حالت : </a:t>
            </a:r>
            <a:r>
              <a:rPr lang="en-US" dirty="0" smtClean="0"/>
              <a:t>S + NT &gt; I + G</a:t>
            </a:r>
            <a:endParaRPr lang="fa-IR" dirty="0" smtClean="0"/>
          </a:p>
          <a:p>
            <a:pPr algn="just" rtl="1"/>
            <a:r>
              <a:rPr lang="fa-IR" dirty="0" smtClean="0"/>
              <a:t>علت این است که بخشی از پس انداز و خالص مالیات تبدیل به سرمایه گذاری برنامه ریزی شذه و مخارج دولت نشده است لذا در این حالت </a:t>
            </a:r>
            <a:r>
              <a:rPr lang="en-US" dirty="0" err="1" smtClean="0"/>
              <a:t>I</a:t>
            </a:r>
            <a:r>
              <a:rPr lang="en-US" baseline="-25000" dirty="0" err="1" smtClean="0"/>
              <a:t>up</a:t>
            </a:r>
            <a:r>
              <a:rPr lang="en-US" dirty="0" smtClean="0"/>
              <a:t>&gt;0</a:t>
            </a:r>
            <a:r>
              <a:rPr lang="fa-IR" dirty="0" smtClean="0"/>
              <a:t> می شود و بخشی از کالاها و خدمات نهایی به فروش نرفته و به موجودی انبار افزوده می شود که به عنوان یک علامت به تولید کنندگان حکم می کند یا تولید را کاهش دهند یا قیمت ها را کاهش دهند و یا ترکیبی از هر دو را .این وضعیت تا جایی ادامه می یابد که عرضه و تقاضا با هم برابر شوند . </a:t>
            </a:r>
            <a:endParaRPr lang="en-US" dirty="0" smtClean="0"/>
          </a:p>
          <a:p>
            <a:pPr algn="r" rtl="1"/>
            <a:endParaRPr lang="en-US" dirty="0" smtClean="0"/>
          </a:p>
          <a:p>
            <a:pPr algn="r" rtl="1"/>
            <a:endParaRPr lang="en-US" dirty="0"/>
          </a:p>
        </p:txBody>
      </p:sp>
      <p:sp>
        <p:nvSpPr>
          <p:cNvPr id="3" name="Title 2"/>
          <p:cNvSpPr>
            <a:spLocks noGrp="1"/>
          </p:cNvSpPr>
          <p:nvPr>
            <p:ph type="title"/>
          </p:nvPr>
        </p:nvSpPr>
        <p:spPr/>
        <p:txBody>
          <a:bodyPr/>
          <a:lstStyle/>
          <a:p>
            <a:pPr algn="r"/>
            <a:r>
              <a:rPr lang="fa-IR" dirty="0" smtClean="0">
                <a:solidFill>
                  <a:srgbClr val="FF0000"/>
                </a:solidFill>
              </a:rPr>
              <a:t>عدم تعادل و علت آن :</a:t>
            </a:r>
            <a:endParaRPr lang="en-US"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2- اضافه تقاضا : </a:t>
            </a:r>
            <a:r>
              <a:rPr lang="en-US" dirty="0" smtClean="0"/>
              <a:t>y</a:t>
            </a:r>
            <a:r>
              <a:rPr lang="en-US" baseline="30000" dirty="0" smtClean="0"/>
              <a:t>d </a:t>
            </a:r>
            <a:r>
              <a:rPr lang="ar-SA" dirty="0" smtClean="0"/>
              <a:t>&gt;</a:t>
            </a:r>
            <a:r>
              <a:rPr lang="en-US" dirty="0" smtClean="0"/>
              <a:t> </a:t>
            </a:r>
            <a:r>
              <a:rPr lang="en-US" dirty="0" err="1" smtClean="0"/>
              <a:t>y</a:t>
            </a:r>
            <a:r>
              <a:rPr lang="en-US" baseline="30000" dirty="0" err="1" smtClean="0"/>
              <a:t>s</a:t>
            </a:r>
            <a:r>
              <a:rPr lang="en-US" dirty="0" smtClean="0"/>
              <a:t> </a:t>
            </a:r>
            <a:endParaRPr lang="fa-IR" dirty="0" smtClean="0"/>
          </a:p>
          <a:p>
            <a:pPr algn="r" rtl="1"/>
            <a:r>
              <a:rPr lang="fa-IR" dirty="0" smtClean="0"/>
              <a:t>در این حالت :</a:t>
            </a:r>
            <a:r>
              <a:rPr lang="en-US" dirty="0" smtClean="0"/>
              <a:t> S + NT &lt; I + G</a:t>
            </a:r>
          </a:p>
          <a:p>
            <a:pPr algn="just" rtl="1"/>
            <a:r>
              <a:rPr lang="fa-IR" dirty="0" smtClean="0"/>
              <a:t>علت این است که بیش از پس انداز و خالص مالیات ، سرمایه گذاری برنامه ریزی شده و مخارج دولتی وجود داشته است در نتیجه تزریقات از نشت ها بیشتر می باشند و </a:t>
            </a:r>
            <a:r>
              <a:rPr lang="en-US" dirty="0" err="1" smtClean="0"/>
              <a:t>I</a:t>
            </a:r>
            <a:r>
              <a:rPr lang="en-US" baseline="-25000" dirty="0" err="1" smtClean="0"/>
              <a:t>up</a:t>
            </a:r>
            <a:r>
              <a:rPr lang="en-US" dirty="0" smtClean="0"/>
              <a:t>&lt;0</a:t>
            </a:r>
            <a:r>
              <a:rPr lang="fa-IR" dirty="0" smtClean="0"/>
              <a:t> بدان معنی که اضافه تقاضا با کاستن از موجودی انبار به طور موقت پاسخ داده می شود . این به عنوان یک علامت به تولیدکنندگان حکم می کند که یا تولید را افزایش دهند یا قیمت ها را افزایش دهند یا ترکیبی از هر دو مورد را .</a:t>
            </a:r>
            <a:endParaRPr lang="en-US" dirty="0" smtClean="0"/>
          </a:p>
          <a:p>
            <a:pPr algn="r" rtl="1"/>
            <a:endParaRPr lang="en-US" dirty="0" smtClean="0"/>
          </a:p>
          <a:p>
            <a:pPr algn="r" rtl="1"/>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مدل چهار بخشی:</a:t>
            </a:r>
            <a:endParaRPr lang="en-US"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1076702" y="1481138"/>
            <a:ext cx="6990595" cy="4525962"/>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عرضه و تقاضای تک تک کالا ها توسط سیستم قیمت ها هماهنگ می شود . </a:t>
            </a:r>
          </a:p>
          <a:p>
            <a:pPr algn="r" rtl="1"/>
            <a:endParaRPr lang="fa-IR" dirty="0" smtClean="0"/>
          </a:p>
          <a:p>
            <a:pPr algn="r" rtl="1"/>
            <a:r>
              <a:rPr lang="fa-IR" dirty="0" smtClean="0">
                <a:solidFill>
                  <a:srgbClr val="FF0000"/>
                </a:solidFill>
              </a:rPr>
              <a:t>توجه : </a:t>
            </a:r>
            <a:r>
              <a:rPr lang="fa-IR" dirty="0" smtClean="0"/>
              <a:t>در این مدل بخشی از مصرف و خرید های دولت و خرید های سرمایه گذاری بنگاه ها از طریق خرید از خارجیان صورت می گیرد.</a:t>
            </a:r>
          </a:p>
          <a:p>
            <a:pPr algn="r" rtl="1"/>
            <a:endParaRPr lang="en-US" dirty="0"/>
          </a:p>
        </p:txBody>
      </p:sp>
      <p:sp>
        <p:nvSpPr>
          <p:cNvPr id="3" name="Title 2"/>
          <p:cNvSpPr>
            <a:spLocks noGrp="1"/>
          </p:cNvSpPr>
          <p:nvPr>
            <p:ph type="title"/>
          </p:nvPr>
        </p:nvSpPr>
        <p:spPr/>
        <p:txBody>
          <a:bodyPr/>
          <a:lstStyle/>
          <a:p>
            <a:pPr algn="r"/>
            <a:r>
              <a:rPr lang="fa-IR" dirty="0" smtClean="0">
                <a:solidFill>
                  <a:srgbClr val="FF0000"/>
                </a:solidFill>
              </a:rPr>
              <a:t>فروض اساسی مدل:</a:t>
            </a:r>
            <a:endParaRPr lang="en-US"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بخشی از مصرف ، مخارج دولتی و سرمایه گذاری برنامه ریزی شده که از خارجیان خریداری می شود همان واردات است که از سه فلش مصرف ، مخارج دولتی و سرمایه گذاری برنامهریزی شده جدا شده و به صورت واردات به سوی دنیای خارج رفته است زیرا بابت واردات به خارجیان پرداخت صورت می گیرد .</a:t>
            </a:r>
          </a:p>
          <a:p>
            <a:pPr algn="just" rtl="1"/>
            <a:r>
              <a:rPr lang="fa-IR" dirty="0" smtClean="0"/>
              <a:t>از طرف دیگر خارجیان نیز کالاها و خدمات نهایی از بازار کالاها و خدمات نهایی خریداری می کنند وپرداختی بابت آن انجام می دهند که با فلش صادرات نشان داده شده است زیرا پرداخت توسط خارجیان صورت می گیرد .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صادرات (</a:t>
            </a:r>
            <a:r>
              <a:rPr lang="en-US" dirty="0" smtClean="0"/>
              <a:t>EX</a:t>
            </a:r>
            <a:r>
              <a:rPr lang="fa-IR" dirty="0" smtClean="0"/>
              <a:t>) : عبارتست از دریافتی از خارجیان بابت فروش کالاها و خدمات به آنها.</a:t>
            </a:r>
          </a:p>
          <a:p>
            <a:pPr algn="r" rtl="1"/>
            <a:r>
              <a:rPr lang="fa-IR" dirty="0" smtClean="0"/>
              <a:t>واردات (</a:t>
            </a:r>
            <a:r>
              <a:rPr lang="en-US" dirty="0" smtClean="0"/>
              <a:t>IM</a:t>
            </a:r>
            <a:r>
              <a:rPr lang="fa-IR" dirty="0" smtClean="0"/>
              <a:t>) : عبارتست از پرداختی به خارجیان بابت خرید کالاها و خدمات از آنها.</a:t>
            </a:r>
          </a:p>
          <a:p>
            <a:pPr algn="r" rtl="1"/>
            <a:r>
              <a:rPr lang="fa-IR" dirty="0" smtClean="0"/>
              <a:t>خالص صادرات (</a:t>
            </a:r>
            <a:r>
              <a:rPr lang="en-US" dirty="0" smtClean="0"/>
              <a:t>NX</a:t>
            </a:r>
            <a:r>
              <a:rPr lang="fa-IR" dirty="0" smtClean="0"/>
              <a:t>) : عبارتست از تفاوت بین صادرات و واردات:</a:t>
            </a:r>
          </a:p>
          <a:p>
            <a:pPr algn="r" rtl="1"/>
            <a:r>
              <a:rPr lang="fa-IR" dirty="0" smtClean="0"/>
              <a:t> </a:t>
            </a:r>
            <a:r>
              <a:rPr lang="en-US" dirty="0" smtClean="0"/>
              <a:t>NX =EX – IM</a:t>
            </a:r>
            <a:endParaRPr lang="fa-IR" dirty="0" smtClean="0"/>
          </a:p>
          <a:p>
            <a:pPr algn="r" rtl="1"/>
            <a:endParaRPr lang="en-US" dirty="0" smtClean="0"/>
          </a:p>
          <a:p>
            <a:pPr algn="r" rtl="1"/>
            <a:endParaRPr lang="en-US" dirty="0" smtClean="0"/>
          </a:p>
          <a:p>
            <a:pPr algn="r" rtl="1"/>
            <a:endParaRPr lang="en-US" dirty="0" smtClean="0"/>
          </a:p>
          <a:p>
            <a:pPr algn="r" rtl="1"/>
            <a:endParaRPr lang="en-US" dirty="0" smtClean="0"/>
          </a:p>
          <a:p>
            <a:pPr algn="r" rtl="1"/>
            <a:endParaRPr lang="en-US" dirty="0"/>
          </a:p>
        </p:txBody>
      </p:sp>
      <p:sp>
        <p:nvSpPr>
          <p:cNvPr id="3" name="Title 2"/>
          <p:cNvSpPr>
            <a:spLocks noGrp="1"/>
          </p:cNvSpPr>
          <p:nvPr>
            <p:ph type="title"/>
          </p:nvPr>
        </p:nvSpPr>
        <p:spPr/>
        <p:txBody>
          <a:bodyPr/>
          <a:lstStyle/>
          <a:p>
            <a:pPr algn="r"/>
            <a:r>
              <a:rPr lang="fa-IR" dirty="0" smtClean="0">
                <a:solidFill>
                  <a:srgbClr val="FF0000"/>
                </a:solidFill>
              </a:rPr>
              <a:t>مفاهیم</a:t>
            </a:r>
            <a:r>
              <a:rPr lang="fa-IR" dirty="0" smtClean="0"/>
              <a:t>:</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rtl="1"/>
            <a:r>
              <a:rPr lang="fa-IR" dirty="0" smtClean="0"/>
              <a:t>اگر </a:t>
            </a:r>
            <a:r>
              <a:rPr lang="en-US" dirty="0" smtClean="0"/>
              <a:t>NX</a:t>
            </a:r>
            <a:r>
              <a:rPr lang="fa-IR" dirty="0" smtClean="0"/>
              <a:t> مساوی صفر باشد اصطلاحا می گوییم توازن تجاری وجود دارد و پول دریافتی بابت صادرات جهت واردات پرداخت می شود . </a:t>
            </a:r>
          </a:p>
          <a:p>
            <a:pPr algn="just" rtl="1"/>
            <a:r>
              <a:rPr lang="fa-IR" dirty="0" smtClean="0"/>
              <a:t>اگر</a:t>
            </a:r>
            <a:r>
              <a:rPr lang="en-US" dirty="0" smtClean="0"/>
              <a:t> NX</a:t>
            </a:r>
            <a:r>
              <a:rPr lang="fa-IR" dirty="0" smtClean="0"/>
              <a:t> مثبت باشد مازاد تجاری وجود دارد و لذا خارجیان بیش از آنچه به اقتصاد داخلی می فروشند کالا ها و خدمات خریداری می کنند. چون به طور معمول پول کشورهای مختلف متفاوت است ، برای آنکه خارجیان پول داخلی کافی برای خرید اضافی را بدست آورند یا باید سرمایه هایی از اقتصاد داخلی به سوی جهان خارج به دنبال کسب سود منتقل شود و یا اینکه اقتصاد داخلی به خارجیان قرض دهد که در این حالت یک فلش به صورت خروج سرمایه یا اعطای وام به خارجیان از بازار مالی داخلی به سوی دنیای خارج ترسیم می شود . </a:t>
            </a:r>
          </a:p>
          <a:p>
            <a:pPr algn="just" rtl="1"/>
            <a:r>
              <a:rPr lang="fa-IR" dirty="0" smtClean="0"/>
              <a:t>اگر </a:t>
            </a:r>
            <a:r>
              <a:rPr lang="en-US" dirty="0" smtClean="0"/>
              <a:t>NX</a:t>
            </a:r>
            <a:r>
              <a:rPr lang="fa-IR" dirty="0" smtClean="0"/>
              <a:t> منفی باشد می گوییم کسری تجاری وجود دارد و لذا در این حالت اقتصاد داخلی بیش از آنچه به خارجیان فروخته است از خارجیان کالاها و خدمات خریداری کرده است .برای آنکه اقتصاد داخلی بتواند آن مقدار اضافی را خریداری کند باید پول خارجی بدست آورد که در نتیجه یا باید سرمایه های خارجی به اقتصاد داخلی حرکت کنند یا باید خارجیان به اقتصاد داخلی قرض دهند .در این صورت یک فلش به صورت ورود سرمایه و استقراض از خارج از دنیای خارج به سوی بازار مالی داخلی ترسیم می شود .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در اقتصاد کلان ما به جای پرداختن به عرضه ، تقاضا و قیمت یک کالا یا پرداختن به درآمد ، مصرف ، پس انداز و سرمایه گذاری یک فرد ، به عرضه و تقاضا و قیمت تمامی کالا ها و خدمات و درآمد کل ، مصرف کل ، پس انداز کل و سرمایه گذاری کل می پردازیم.</a:t>
            </a:r>
          </a:p>
          <a:p>
            <a:pPr algn="just" rtl="1"/>
            <a:r>
              <a:rPr lang="fa-IR" dirty="0" smtClean="0">
                <a:solidFill>
                  <a:srgbClr val="FF0000"/>
                </a:solidFill>
              </a:rPr>
              <a:t>مدل اقتصاد کلان: </a:t>
            </a:r>
            <a:r>
              <a:rPr lang="fa-IR" dirty="0" smtClean="0"/>
              <a:t>چارچوب ساده شده ای از روابط بین متغیرهای اقتصاد کلان جهت درک روابط اساسی در سطح کل اقتصاد است.</a:t>
            </a:r>
            <a:endParaRPr lang="en-US" dirty="0"/>
          </a:p>
        </p:txBody>
      </p:sp>
      <p:sp>
        <p:nvSpPr>
          <p:cNvPr id="3" name="Title 2"/>
          <p:cNvSpPr>
            <a:spLocks noGrp="1"/>
          </p:cNvSpPr>
          <p:nvPr>
            <p:ph type="title"/>
          </p:nvPr>
        </p:nvSpPr>
        <p:spPr/>
        <p:txBody>
          <a:bodyPr/>
          <a:lstStyle/>
          <a:p>
            <a:pPr algn="r" rtl="1"/>
            <a:r>
              <a:rPr lang="fa-IR" b="0" dirty="0" smtClean="0">
                <a:solidFill>
                  <a:srgbClr val="FF0000"/>
                </a:solidFill>
                <a:effectLst/>
              </a:rPr>
              <a:t>مدل اقتصاد کلان:</a:t>
            </a:r>
            <a:endParaRPr lang="en-US" b="0" dirty="0">
              <a:solidFill>
                <a:srgbClr val="FF0000"/>
              </a:solidFill>
              <a:effectLs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شرط تعادل :  </a:t>
            </a:r>
            <a:r>
              <a:rPr lang="en-US" dirty="0" smtClean="0"/>
              <a:t> </a:t>
            </a:r>
            <a:r>
              <a:rPr lang="en-US" dirty="0" err="1" smtClean="0"/>
              <a:t>y</a:t>
            </a:r>
            <a:r>
              <a:rPr lang="en-US" baseline="30000" dirty="0" err="1" smtClean="0"/>
              <a:t>s</a:t>
            </a:r>
            <a:r>
              <a:rPr lang="ar-SA" dirty="0" smtClean="0"/>
              <a:t>= </a:t>
            </a:r>
            <a:r>
              <a:rPr lang="en-US" dirty="0" smtClean="0"/>
              <a:t>y</a:t>
            </a:r>
            <a:r>
              <a:rPr lang="en-US" baseline="30000" dirty="0" smtClean="0"/>
              <a:t>d</a:t>
            </a:r>
            <a:endParaRPr lang="fa-IR" baseline="30000" dirty="0" smtClean="0"/>
          </a:p>
          <a:p>
            <a:pPr algn="r" rtl="1"/>
            <a:r>
              <a:rPr lang="fa-IR" baseline="30000" dirty="0" smtClean="0"/>
              <a:t> </a:t>
            </a:r>
            <a:r>
              <a:rPr lang="fa-IR" dirty="0" smtClean="0"/>
              <a:t> در این مدل : </a:t>
            </a:r>
            <a:r>
              <a:rPr lang="en-US" dirty="0" smtClean="0"/>
              <a:t>C+S + NT + IM =C+ I + G + EX </a:t>
            </a:r>
          </a:p>
          <a:p>
            <a:pPr algn="r" rtl="1"/>
            <a:r>
              <a:rPr lang="fa-IR" dirty="0" smtClean="0"/>
              <a:t>مصرف از هر دو طرف حذف می شود .</a:t>
            </a:r>
          </a:p>
          <a:p>
            <a:pPr algn="r" rtl="1"/>
            <a:r>
              <a:rPr lang="fa-IR" dirty="0" smtClean="0"/>
              <a:t>پس انداز ، خالص مالیات و واردات سبب نشت و خارج شدن یک جریان پولی از چرخه دایره وار می شوند .</a:t>
            </a:r>
          </a:p>
          <a:p>
            <a:pPr algn="r" rtl="1"/>
            <a:r>
              <a:rPr lang="fa-IR" dirty="0" smtClean="0"/>
              <a:t>سرمایه گذاری برنامه ریزی شده ، مخارج دولت و صادرات سبب تزریق و وارد شدن یک جریان پولی به چرخه می شوند .</a:t>
            </a:r>
            <a:endParaRPr lang="en-US" dirty="0"/>
          </a:p>
        </p:txBody>
      </p:sp>
      <p:sp>
        <p:nvSpPr>
          <p:cNvPr id="3" name="Title 2"/>
          <p:cNvSpPr>
            <a:spLocks noGrp="1"/>
          </p:cNvSpPr>
          <p:nvPr>
            <p:ph type="title"/>
          </p:nvPr>
        </p:nvSpPr>
        <p:spPr/>
        <p:txBody>
          <a:bodyPr/>
          <a:lstStyle/>
          <a:p>
            <a:pPr algn="r"/>
            <a:r>
              <a:rPr lang="fa-IR" dirty="0" smtClean="0">
                <a:solidFill>
                  <a:srgbClr val="FF0000"/>
                </a:solidFill>
              </a:rPr>
              <a:t>تعادل در مدل چهار بخشی:</a:t>
            </a:r>
            <a:endParaRPr lang="en-US"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1- اضافه عرضه :   </a:t>
            </a:r>
            <a:r>
              <a:rPr lang="en-US" dirty="0" smtClean="0"/>
              <a:t> y</a:t>
            </a:r>
            <a:r>
              <a:rPr lang="en-US" baseline="30000" dirty="0" smtClean="0"/>
              <a:t>d </a:t>
            </a:r>
            <a:r>
              <a:rPr lang="ar-SA" dirty="0" smtClean="0"/>
              <a:t>&lt; </a:t>
            </a:r>
            <a:r>
              <a:rPr lang="en-US" dirty="0" err="1" smtClean="0"/>
              <a:t>y</a:t>
            </a:r>
            <a:r>
              <a:rPr lang="en-US" baseline="30000" dirty="0" err="1" smtClean="0"/>
              <a:t>s</a:t>
            </a:r>
            <a:endParaRPr lang="fa-IR" baseline="30000" dirty="0" smtClean="0"/>
          </a:p>
          <a:p>
            <a:pPr algn="r" rtl="1"/>
            <a:r>
              <a:rPr lang="fa-IR" baseline="30000" dirty="0" smtClean="0"/>
              <a:t> </a:t>
            </a:r>
            <a:r>
              <a:rPr lang="fa-IR" dirty="0" smtClean="0"/>
              <a:t> در این حالت: </a:t>
            </a:r>
            <a:r>
              <a:rPr lang="en-US" dirty="0" smtClean="0"/>
              <a:t>S + NT + IM &gt;I + G + EX</a:t>
            </a:r>
          </a:p>
          <a:p>
            <a:pPr algn="just" rtl="1"/>
            <a:r>
              <a:rPr lang="fa-IR" dirty="0" smtClean="0"/>
              <a:t>کمتر از آنچه که بنگاه ها به صورت درآمد ناخالص ملی بین خانوارها توزیع کرده اند به شکل تقاضای کل صرف خرید کالاها و خدمات نهایی می شود .در نتیجه بخشی از کالاها و خدمات نهایی تولید شده به فروش نرفته و در این حالت </a:t>
            </a:r>
            <a:r>
              <a:rPr lang="en-US" dirty="0" err="1" smtClean="0"/>
              <a:t>I</a:t>
            </a:r>
            <a:r>
              <a:rPr lang="en-US" baseline="-25000" dirty="0" err="1" smtClean="0"/>
              <a:t>up</a:t>
            </a:r>
            <a:r>
              <a:rPr lang="en-US" dirty="0" smtClean="0"/>
              <a:t>&gt;0</a:t>
            </a:r>
            <a:r>
              <a:rPr lang="fa-IR" dirty="0" smtClean="0"/>
              <a:t> است که یا باید تولید کنندگان تولید را کاهش دهند یا قیمت را کاهش دهند و یا هردو .</a:t>
            </a:r>
            <a:endParaRPr lang="en-US" dirty="0" smtClean="0"/>
          </a:p>
          <a:p>
            <a:pPr algn="r" rtl="1"/>
            <a:endParaRPr lang="en-US" dirty="0"/>
          </a:p>
        </p:txBody>
      </p:sp>
      <p:sp>
        <p:nvSpPr>
          <p:cNvPr id="3" name="Title 2"/>
          <p:cNvSpPr>
            <a:spLocks noGrp="1"/>
          </p:cNvSpPr>
          <p:nvPr>
            <p:ph type="title"/>
          </p:nvPr>
        </p:nvSpPr>
        <p:spPr/>
        <p:txBody>
          <a:bodyPr/>
          <a:lstStyle/>
          <a:p>
            <a:pPr algn="r"/>
            <a:r>
              <a:rPr lang="fa-IR" dirty="0" smtClean="0">
                <a:solidFill>
                  <a:srgbClr val="FF0000"/>
                </a:solidFill>
              </a:rPr>
              <a:t>عدم تعادل و علت آن :</a:t>
            </a:r>
            <a:endParaRPr lang="en-US"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2- اضافه تقاضا :   </a:t>
            </a:r>
            <a:r>
              <a:rPr lang="en-US" dirty="0" smtClean="0"/>
              <a:t>y</a:t>
            </a:r>
            <a:r>
              <a:rPr lang="en-US" baseline="30000" dirty="0" smtClean="0"/>
              <a:t>d </a:t>
            </a:r>
            <a:r>
              <a:rPr lang="ar-SA" dirty="0" smtClean="0"/>
              <a:t>&gt;</a:t>
            </a:r>
            <a:r>
              <a:rPr lang="en-US" dirty="0" smtClean="0"/>
              <a:t> </a:t>
            </a:r>
            <a:r>
              <a:rPr lang="en-US" dirty="0" err="1" smtClean="0"/>
              <a:t>y</a:t>
            </a:r>
            <a:r>
              <a:rPr lang="en-US" baseline="30000" dirty="0" err="1" smtClean="0"/>
              <a:t>s</a:t>
            </a:r>
            <a:r>
              <a:rPr lang="en-US" dirty="0" smtClean="0"/>
              <a:t> </a:t>
            </a:r>
            <a:endParaRPr lang="fa-IR" dirty="0" smtClean="0"/>
          </a:p>
          <a:p>
            <a:pPr algn="r" rtl="1"/>
            <a:r>
              <a:rPr lang="fa-IR" dirty="0" smtClean="0"/>
              <a:t>در این حالت: </a:t>
            </a:r>
            <a:r>
              <a:rPr lang="en-US" dirty="0" smtClean="0"/>
              <a:t>S + NT + IM &lt;I + G + EX</a:t>
            </a:r>
          </a:p>
          <a:p>
            <a:pPr algn="just" rtl="1"/>
            <a:r>
              <a:rPr lang="fa-IR" dirty="0" smtClean="0"/>
              <a:t>بیشتر از آنچه که بنگاه ها به صورت درآمد ناخالص ملی بین خانوار تقسیم کرده اند به شکل تقاضای کل صرف خرید کالاها و خدمات نهایی شده است . در نتیجه بنگاه ها با فروش بیش از حد پیش بینی شده رو برو شده اند و در این حالت </a:t>
            </a:r>
            <a:r>
              <a:rPr lang="en-US" dirty="0" err="1" smtClean="0"/>
              <a:t>I</a:t>
            </a:r>
            <a:r>
              <a:rPr lang="en-US" baseline="-25000" dirty="0" err="1" smtClean="0"/>
              <a:t>up</a:t>
            </a:r>
            <a:r>
              <a:rPr lang="en-US" dirty="0" smtClean="0"/>
              <a:t>&lt;0</a:t>
            </a:r>
            <a:r>
              <a:rPr lang="fa-IR" dirty="0" smtClean="0"/>
              <a:t> که نشان می دهد یا تولید باید افزایش یابد یا قیمت افزایش یابد یا هر دو .</a:t>
            </a:r>
            <a:endParaRPr lang="en-US" dirty="0" smtClean="0"/>
          </a:p>
          <a:p>
            <a:pPr algn="r" rtl="1"/>
            <a:endParaRPr lang="fa-IR" dirty="0" smtClean="0"/>
          </a:p>
          <a:p>
            <a:pPr algn="r" rtl="1"/>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sz="2400" dirty="0" smtClean="0"/>
              <a:t>جریان دایره وار تولید و درآمد ملی چگونگی انجام تولید ، ایجاد درآمد و تبدیل درآمد حاصله به تقاضا برای تولیدات انجام شده را نشان می دهد . </a:t>
            </a:r>
          </a:p>
          <a:p>
            <a:pPr algn="r" rtl="1">
              <a:buNone/>
            </a:pPr>
            <a:endParaRPr lang="fa-IR" sz="2400" dirty="0" smtClean="0"/>
          </a:p>
          <a:p>
            <a:pPr algn="just" rtl="1"/>
            <a:r>
              <a:rPr lang="fa-IR" sz="2400" dirty="0" smtClean="0"/>
              <a:t>انواع مدل های جریان دایره وار تولید و درآمد ملی :</a:t>
            </a:r>
          </a:p>
          <a:p>
            <a:pPr algn="just" rtl="1"/>
            <a:r>
              <a:rPr lang="fa-IR" sz="2000" dirty="0" smtClean="0"/>
              <a:t>1- مدل دو بخشی : بخش های اقتصادی این مدل شامل بنگاه ها و خانوارها می باشد . </a:t>
            </a:r>
          </a:p>
          <a:p>
            <a:pPr algn="just" rtl="1"/>
            <a:r>
              <a:rPr lang="fa-IR" sz="2000" dirty="0" smtClean="0"/>
              <a:t>2- مدل سه بخشی : بخش های اقتصادی این مدل شامل بنگاه ها ، خانوارها و دولت می باشد .</a:t>
            </a:r>
          </a:p>
          <a:p>
            <a:pPr algn="just" rtl="1"/>
            <a:r>
              <a:rPr lang="fa-IR" sz="2000" dirty="0" smtClean="0"/>
              <a:t>3- مدل چهاربخشی : بخش های اقتصادی این مدل شامل بنگاه ها ، خانوارها ، دولت و دنیای خارج می باشد . </a:t>
            </a:r>
          </a:p>
        </p:txBody>
      </p:sp>
      <p:sp>
        <p:nvSpPr>
          <p:cNvPr id="3" name="Title 2"/>
          <p:cNvSpPr>
            <a:spLocks noGrp="1"/>
          </p:cNvSpPr>
          <p:nvPr>
            <p:ph type="title"/>
          </p:nvPr>
        </p:nvSpPr>
        <p:spPr/>
        <p:txBody>
          <a:bodyPr>
            <a:normAutofit/>
          </a:bodyPr>
          <a:lstStyle/>
          <a:p>
            <a:pPr algn="r" rtl="1"/>
            <a:r>
              <a:rPr lang="fa-IR" dirty="0" smtClean="0">
                <a:solidFill>
                  <a:srgbClr val="FF0000"/>
                </a:solidFill>
              </a:rPr>
              <a:t>جریان دایره وار تولید و درآمد ملی:</a:t>
            </a:r>
            <a:endParaRPr lang="en-US"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solidFill>
                  <a:srgbClr val="FF0000"/>
                </a:solidFill>
              </a:rPr>
              <a:t>مدل دو بخشی بدون پس انداز</a:t>
            </a:r>
            <a:endParaRPr lang="en-US"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1101419" y="1481138"/>
            <a:ext cx="6941161" cy="45259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rtl="1"/>
            <a:r>
              <a:rPr lang="fa-IR" dirty="0" smtClean="0"/>
              <a:t>پس انداز وجود ندارد .</a:t>
            </a:r>
          </a:p>
          <a:p>
            <a:pPr algn="just" rtl="1"/>
            <a:r>
              <a:rPr lang="fa-IR" dirty="0" smtClean="0"/>
              <a:t>دولت وجود ندارد .</a:t>
            </a:r>
          </a:p>
          <a:p>
            <a:pPr algn="just" rtl="1"/>
            <a:r>
              <a:rPr lang="fa-IR" dirty="0" smtClean="0"/>
              <a:t>دنیای خارج وجود ندارد . </a:t>
            </a:r>
          </a:p>
          <a:p>
            <a:pPr algn="just" rtl="1"/>
            <a:r>
              <a:rPr lang="fa-IR" dirty="0" smtClean="0"/>
              <a:t>عرضه و تقاضای تک تک کالاها به وسیله سیستم قیمت هماهنگ </a:t>
            </a:r>
            <a:endParaRPr lang="fa-IR" dirty="0" smtClean="0"/>
          </a:p>
          <a:p>
            <a:pPr algn="just" rtl="1"/>
            <a:r>
              <a:rPr lang="fa-IR" dirty="0" smtClean="0"/>
              <a:t>می </a:t>
            </a:r>
            <a:r>
              <a:rPr lang="fa-IR" dirty="0" smtClean="0"/>
              <a:t>شود . </a:t>
            </a:r>
          </a:p>
          <a:p>
            <a:pPr algn="just" rtl="1"/>
            <a:r>
              <a:rPr lang="fa-IR" dirty="0" smtClean="0">
                <a:solidFill>
                  <a:srgbClr val="FF0000"/>
                </a:solidFill>
              </a:rPr>
              <a:t>توجه: </a:t>
            </a:r>
          </a:p>
          <a:p>
            <a:pPr algn="just" rtl="1"/>
            <a:r>
              <a:rPr lang="fa-IR" dirty="0" smtClean="0"/>
              <a:t>فلش های در جهت عقربه ساعت نشان دهنده جهت جریان </a:t>
            </a:r>
            <a:r>
              <a:rPr lang="fa-IR" dirty="0" smtClean="0"/>
              <a:t>پول</a:t>
            </a:r>
          </a:p>
          <a:p>
            <a:pPr algn="just" rtl="1"/>
            <a:r>
              <a:rPr lang="fa-IR" dirty="0" smtClean="0"/>
              <a:t> </a:t>
            </a:r>
            <a:r>
              <a:rPr lang="fa-IR" dirty="0" smtClean="0"/>
              <a:t>می باشند .</a:t>
            </a:r>
          </a:p>
          <a:p>
            <a:pPr algn="just" rtl="1"/>
            <a:r>
              <a:rPr lang="fa-IR" dirty="0" smtClean="0"/>
              <a:t>فلش هایی که در خلاف جهت عقربه ساعت هستند ، نشان دهنده جریان خدمات و کالاها هستند .</a:t>
            </a:r>
            <a:endParaRPr lang="en-US" dirty="0"/>
          </a:p>
        </p:txBody>
      </p:sp>
      <p:sp>
        <p:nvSpPr>
          <p:cNvPr id="3" name="Title 2"/>
          <p:cNvSpPr>
            <a:spLocks noGrp="1"/>
          </p:cNvSpPr>
          <p:nvPr>
            <p:ph type="title"/>
          </p:nvPr>
        </p:nvSpPr>
        <p:spPr/>
        <p:txBody>
          <a:bodyPr/>
          <a:lstStyle/>
          <a:p>
            <a:pPr algn="r" rtl="1"/>
            <a:r>
              <a:rPr lang="fa-IR" dirty="0" smtClean="0">
                <a:solidFill>
                  <a:srgbClr val="FF0000"/>
                </a:solidFill>
              </a:rPr>
              <a:t>فروض اساسی مدل دو بخشی بدون پس انداز:</a:t>
            </a: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خانوارها مالک همه عوامل تولید یعنی نیروی کار ، زمین و مدیریت و .... هستند و قصد کسب درآمد از آنها را دارند . از طرف دیگر نیز بنگاه ها به این عوامل تولید برای تولید کالا و خدمات نیاز دارند . این نیاز دو طرفه سبب تشکیل بازاری به نام بازار خدمات عوامل تولید می شود . بنگاه ها نیز کالا و خدمات مختلفی تولید می کنند و قصد فروش آن ها و کسب سود دارند . از طرف دیگر خانوارها برای رفع نیاز های خود تمایل به خرید کالاها و خدمات بنگاه ها دارند . این نیاز دو طرفه بازارز کالا و خدمات نهایی را شکل می دهد . </a:t>
            </a: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611</TotalTime>
  <Words>3059</Words>
  <Application>Microsoft Office PowerPoint</Application>
  <PresentationFormat>On-screen Show (4:3)</PresentationFormat>
  <Paragraphs>180</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Concourse</vt:lpstr>
      <vt:lpstr>اقتصاد کلان</vt:lpstr>
      <vt:lpstr>اقتصاد کلان</vt:lpstr>
      <vt:lpstr>مدل اقتصادی:</vt:lpstr>
      <vt:lpstr>مدل اقتصاد کلان:</vt:lpstr>
      <vt:lpstr>جریان دایره وار تولید و درآمد ملی:</vt:lpstr>
      <vt:lpstr>Slide 6</vt:lpstr>
      <vt:lpstr>مدل دو بخشی بدون پس انداز</vt:lpstr>
      <vt:lpstr>فروض اساسی مدل دو بخشی بدون پس انداز:</vt:lpstr>
      <vt:lpstr>Slide 9</vt:lpstr>
      <vt:lpstr>تعاریف و مفاهیم:</vt:lpstr>
      <vt:lpstr>تعادل در مدل دو بخشی :</vt:lpstr>
      <vt:lpstr>اثبات وجود تعادل در مدل:</vt:lpstr>
      <vt:lpstr>Slide 13</vt:lpstr>
      <vt:lpstr>مدل دو بخشی با وجود پس انداز:</vt:lpstr>
      <vt:lpstr>فروض اساسی مدل:</vt:lpstr>
      <vt:lpstr>Slide 16</vt:lpstr>
      <vt:lpstr>Slide 17</vt:lpstr>
      <vt:lpstr>تعادل در مدل دو بخشی با وجود پس انداز:</vt:lpstr>
      <vt:lpstr>Slide 19</vt:lpstr>
      <vt:lpstr>سرمایه گذاری برنامه ریزی نشده یا تغییرات ناخواسته در موجودی انبار :</vt:lpstr>
      <vt:lpstr>بررسی عدم تعادل و علت آن :</vt:lpstr>
      <vt:lpstr>Slide 22</vt:lpstr>
      <vt:lpstr>مدل سه بخشی :</vt:lpstr>
      <vt:lpstr>فروض اساسی مدل:</vt:lpstr>
      <vt:lpstr>Slide 25</vt:lpstr>
      <vt:lpstr>Slide 26</vt:lpstr>
      <vt:lpstr>Slide 27</vt:lpstr>
      <vt:lpstr>Slide 28</vt:lpstr>
      <vt:lpstr>Slide 29</vt:lpstr>
      <vt:lpstr>Slide 30</vt:lpstr>
      <vt:lpstr>Slide 31</vt:lpstr>
      <vt:lpstr>تعادل در مدل سه بخشی :</vt:lpstr>
      <vt:lpstr>عدم تعادل و علت آن :</vt:lpstr>
      <vt:lpstr>Slide 34</vt:lpstr>
      <vt:lpstr>مدل چهار بخشی:</vt:lpstr>
      <vt:lpstr>فروض اساسی مدل:</vt:lpstr>
      <vt:lpstr>Slide 37</vt:lpstr>
      <vt:lpstr>مفاهیم:</vt:lpstr>
      <vt:lpstr>Slide 39</vt:lpstr>
      <vt:lpstr>تعادل در مدل چهار بخشی:</vt:lpstr>
      <vt:lpstr>عدم تعادل و علت آن :</vt:lpstr>
      <vt:lpstr>Slide 42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کلان</dc:title>
  <dc:creator>User</dc:creator>
  <cp:lastModifiedBy>User</cp:lastModifiedBy>
  <cp:revision>44</cp:revision>
  <dcterms:created xsi:type="dcterms:W3CDTF">2006-08-16T00:00:00Z</dcterms:created>
  <dcterms:modified xsi:type="dcterms:W3CDTF">2019-10-06T21:57:05Z</dcterms:modified>
</cp:coreProperties>
</file>