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ADCA-08E2-4082-9C5A-C3E28989A227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88A8A-26EA-4A42-86CC-8A7E026FF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C893-5FA1-439C-B926-28ED002A443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C893-5FA1-439C-B926-28ED002A44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C893-5FA1-439C-B926-28ED002A443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C893-5FA1-439C-B926-28ED002A44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C893-5FA1-439C-B926-28ED002A44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 smtClean="0"/>
              <a:t>به نام خدا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fa-IR" dirty="0" smtClean="0"/>
              <a:t>بررسی انتقادی تئوری ساختار سرمایه ی مودیگیلیانی و میلر</a:t>
            </a:r>
            <a:endParaRPr lang="en-US" dirty="0" smtClean="0"/>
          </a:p>
          <a:p>
            <a:pPr rtl="1">
              <a:buNone/>
            </a:pPr>
            <a:endParaRPr lang="en-US" dirty="0" smtClean="0"/>
          </a:p>
          <a:p>
            <a:pPr algn="ctr" rtl="1">
              <a:buNone/>
            </a:pPr>
            <a:r>
              <a:rPr lang="fa-IR" dirty="0" smtClean="0"/>
              <a:t>نویسندگان :</a:t>
            </a:r>
            <a:endParaRPr lang="en-US" dirty="0" smtClean="0"/>
          </a:p>
          <a:p>
            <a:pPr algn="ctr" rtl="1">
              <a:buNone/>
            </a:pPr>
            <a:r>
              <a:rPr lang="fa-IR" dirty="0" smtClean="0"/>
              <a:t>فاروق آحمدی – بوریم پرناژ</a:t>
            </a:r>
            <a:endParaRPr lang="en-US" dirty="0" smtClean="0"/>
          </a:p>
          <a:p>
            <a:pPr rtl="1">
              <a:buNone/>
            </a:pPr>
            <a:r>
              <a:rPr lang="fa-IR" dirty="0" smtClean="0"/>
              <a:t> </a:t>
            </a:r>
            <a:endParaRPr lang="en-US" dirty="0" smtClean="0"/>
          </a:p>
          <a:p>
            <a:pPr algn="ctr" rtl="1">
              <a:buNone/>
            </a:pPr>
            <a:r>
              <a:rPr lang="en-US" dirty="0" smtClean="0"/>
              <a:t> </a:t>
            </a:r>
          </a:p>
          <a:p>
            <a:pPr rtl="1"/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latin typeface="Arial" pitchFamily="34" charset="0"/>
                <a:cs typeface="Arial" pitchFamily="34" charset="0"/>
              </a:rPr>
              <a:t>نتیجه 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مودیگیلیانی و میلر نقش مهمی را در اقتصاد مالی داشته اند به طوری که استرن و دیگر همکاران چنین اظهار کرده اند که بیشتر اقتصاد دانان مالی موافق قضیه های مودیگیلیانی و میلر هستند . مثلا ساختار سرمایه و قضیه نامرتبط بودن مشهورترین و تاثیرگذارترین تئوری در توسعه اقتصاد مالی می باشند . بیشتر نویسندگان هم سعی کرده اند که این تئوری ها را در قضیه های خودشان وارد کنند . مودیگیلیانی و میلر مقاله ای را در ارتباط با اقتصاد مالی با عنوان « هزینه سرمایه ، مشارکت مالی و تئوری سرمایه گذاری » در سال 1958 به چاپ رساندند که از طرف بسیاری از اقتصاد دانان مالی مورد تایید قرار گرفت و آنها موفق به دریافت جایزه نوبل در اقتصاد شدند . به همین دلیل نظرات آنها در تئوری مالی مهم است . اما با توجه به نتیجه این تئوری ما نمیتوانیم تایید کنیم که ساختار سرمایه یا تصمیمات مالی تماما نامرتبط هستند با ارزش شرکت . همه فرضیات این قضیه نشان می دهد که دنیایی که توسط مودیگیلیانی و میلر تصور شده است یک محیط کنترل شده ای است که هیچ ریسکی را در نظر نگرفته است . دنیای واقعی کمی متفاوت تر از دنیای این دو اقتصاد دان می باشد . در واقع تئوری مودیگیلیانی و میلر راهی است برای اندیشیدن در مورد ساختار سرمایه و تصمیمات مالی در شرایط خاص . راهی است که نیازمند سطح بالای انضباط فکری و وضوح تحلیلی می باشد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Reference: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Faruk</a:t>
            </a:r>
            <a:r>
              <a:rPr lang="en-US" dirty="0" smtClean="0"/>
              <a:t> </a:t>
            </a:r>
            <a:r>
              <a:rPr lang="en-US" dirty="0" err="1" smtClean="0"/>
              <a:t>Ahmeti</a:t>
            </a:r>
            <a:r>
              <a:rPr lang="en-US" dirty="0" smtClean="0"/>
              <a:t> and </a:t>
            </a:r>
            <a:r>
              <a:rPr lang="en-US" dirty="0" err="1" smtClean="0"/>
              <a:t>Burim</a:t>
            </a:r>
            <a:r>
              <a:rPr lang="en-US" dirty="0" smtClean="0"/>
              <a:t> </a:t>
            </a:r>
            <a:r>
              <a:rPr lang="en-US" dirty="0" err="1" smtClean="0"/>
              <a:t>Prenaj</a:t>
            </a:r>
            <a:r>
              <a:rPr lang="en-US" dirty="0" smtClean="0"/>
              <a:t> ,2015, A critical review of </a:t>
            </a:r>
            <a:r>
              <a:rPr lang="en-US" dirty="0" err="1" smtClean="0"/>
              <a:t>Modigiliani</a:t>
            </a:r>
            <a:r>
              <a:rPr lang="en-US" dirty="0" smtClean="0"/>
              <a:t> and Miller </a:t>
            </a:r>
            <a:r>
              <a:rPr lang="en-US" baseline="30000" dirty="0" smtClean="0"/>
              <a:t>,</a:t>
            </a:r>
            <a:r>
              <a:rPr lang="en-US" dirty="0" smtClean="0"/>
              <a:t>s theorem of capital </a:t>
            </a:r>
            <a:r>
              <a:rPr lang="en-US" dirty="0" err="1" smtClean="0"/>
              <a:t>structure,International</a:t>
            </a:r>
            <a:r>
              <a:rPr lang="en-US" smtClean="0"/>
              <a:t> Journal Of Economics , Commerce and Management 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dirty="0" smtClean="0"/>
          </a:p>
          <a:p>
            <a:pPr algn="ctr" rtl="1">
              <a:buNone/>
            </a:pPr>
            <a:r>
              <a:rPr lang="fa-IR" sz="4400" dirty="0" smtClean="0">
                <a:latin typeface="Arial" pitchFamily="34" charset="0"/>
                <a:cs typeface="Arial" pitchFamily="34" charset="0"/>
              </a:rPr>
              <a:t>ساختار سرمایه در بازار کامل سرمایه : نظریه نامرتبط بودن 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latin typeface="Arial" pitchFamily="34" charset="0"/>
                <a:cs typeface="Arial" pitchFamily="34" charset="0"/>
              </a:rPr>
              <a:t>مقدمه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بهترین راه برای توصیف اهمیت تئوری مودیگیلیانی و میلر « هزینه سرمایه ، شرکت مالی و تئوری سرمایه گذاری » این است که از نظریه نامرتبط بودن ساختار سرمایه استفاده شود . این دو محقق سعی کرده اند در مطالعاتشان به سوال های مربوط به امور مالی شرکت ها پاسخ دهند . موضوعات غیر آشکار متفاوتی در تئوری مودیگیلیانی و میلر به عنوان اساس کار استفاده شده است که در ساختن فرضیات به آنها کمک کرده است . از قبیل اینکه آیا تغییر در ترکیب اوراق بهادار می تواند ارزش شرکت را بالا ببرد . موضوعات زیادی وجود دارد که توسط مودیگلیانی و میلر مورد توجه قرار گرفته اند که دو فرض مهم را نتیجه داده است .اول اینکه هر شرکت دارای مجموعه ی معینی از جریان های نقدی مورد انتظار است . دوم اینکه از آنجا که میزان دسترسی سرمایه گذاران و شرکت ها به بازارهای مالی یکسان است به طوری که سرمایه گذاران می توانند کلیه نیاز های مالی شرکت و تسویه ی تمام بدهی های ناخواسته ای را که شرکت متعد به ایفای آنهاست تامین کنند که با توجه به مفروضات بالا مودیگیلیانی و میلر نتیجه گیری کردند که بدهیها و ساختار سرمایه هر شرکت تاثیری در ارزش بازار آن ندارد . یعنی آنها معتقد به استقلال ارزش شرکت از ساختار سرمایه آن بودند . دیگر فرضیات نیز در سال های بعدی به این تئوری اضافه شد تا فرض های اولیه را کامل کند 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تئوری مودیگیلیانی و میلر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با همکاری پروفسورهای دانشگاهی و برندگان جایزه نوبل ، فرانکو مودیگیلیانی و مدتون میلر در سال 1958 تئوری در زمینه ساختار سرمایه ایجاد شد که به عنوان اولین و یکی از مهمترین تئوری های در زمینه ساختار سرمایه می باشد . با مشاهده ی کار اصلی که توسط آنها انجام شد مشخص است که این تئوری تصمیمات مالی را در شرایط کامل بازار سرمایه در نظر می گیرد . خیلی زود بعد از انتشار ، تئوری حاضر به یک تئوری اصلی در ساختار سرمایه تبدیل شد . در این تئوری بازار به طور کامل کارآمدی وجود دارد که در آن هیچ مالیاتی و هیچ هزینه معامله یا </a:t>
            </a:r>
            <a:r>
              <a:rPr lang="fa-IR" dirty="0" smtClean="0">
                <a:latin typeface="Arial" pitchFamily="34" charset="0"/>
                <a:cs typeface="Arial" pitchFamily="34" charset="0"/>
              </a:rPr>
              <a:t>ورشکستگی وجود ندارد.همچنین </a:t>
            </a:r>
            <a:r>
              <a:rPr lang="fa-IR" dirty="0" smtClean="0">
                <a:latin typeface="Arial" pitchFamily="34" charset="0"/>
                <a:cs typeface="Arial" pitchFamily="34" charset="0"/>
              </a:rPr>
              <a:t>برای همه اقشار اطلاعات فراوانی در دسترس می باشد . در سال 1963 مودیگیلیانی و میلر تاثیر مالیات را هم در مدلشان وارد کردند تا اینکه به واقعیت بیشتر نزدیک شود 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2400" dirty="0" smtClean="0">
                <a:latin typeface="Arial" pitchFamily="34" charset="0"/>
                <a:cs typeface="Arial" pitchFamily="34" charset="0"/>
              </a:rPr>
              <a:t>بر طبق نتایج حاصل از مودیگیلیانی و میلر سه قضیه می توان بیان کرد که اساس کار تئوری می باشند :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قضیه 1 ) ارزش کل بازار یک بنگاه مستقل از ساختار سرمایه می باشد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قضیه 2 ) هزینه حقوق صاحبان سهام با نسبت بدهی حقوق صاحبان سهام افزایش می یابد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قضیه 3 ) ارزش کل بازار یک بنگاه مستقل از سیاست تقسیم سود می باشد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البته این تئوری ها براساس مفروضات زیر قابل کاربرد می باشند 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بازار سرمایه کامل است . یعنی هیچ گونه هزینه مبادله و مقررات و قوانین محدود کننده وجود ندارد ، کلیه دارایی ها به طور کامل قابل تقسیم است ، اطلاعات به طور رایگان در دسترس است و رقابت کامل وجود دارد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سر مایه گذاران بدون محدودیت می توانند وام بگیرند و یا وام بدهند 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بنگاه ها فقط از دو منبع مالی ( سهام و اوراق قرضه ) استفاده می کنند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هیچ گونه مالیاتی وجود ندارد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بنگاه ها متعلق به یک طبقه ریسک همگن هستند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بنگاه ها کل درآمد خالص خود را بین سهامداران تقسیم می کنند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درآمد عملیاتی خالص مورد انتظار یک متغیر تصادفی با میانگین ثابت و واریانس محدود است </a:t>
            </a:r>
            <a:r>
              <a:rPr lang="fa-IR" dirty="0" smtClean="0"/>
              <a:t>.</a:t>
            </a:r>
            <a:endParaRPr lang="en-US" dirty="0" smtClean="0"/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latin typeface="Arial" pitchFamily="34" charset="0"/>
                <a:cs typeface="Arial" pitchFamily="34" charset="0"/>
              </a:rPr>
              <a:t>قضیه 1 – نامرتبط بودن ساختار سرمایه: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بر طبق این قضیه ساختار سرمایه یک شرکت تحت تاثیر ارزش بازاری اش نمی باشد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قضیه 1 بدون در نظر گرفتن مالیات: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مودیگیلیانی و میلر در مطالعاتشان دو شرکت را که ساختار سرمایه متفاوتی دارند در نظر گرفته اند . یکی دارای بدهی در ساختار سرمایه اش و دیگری بدون بدهی در ساختار سرمایه.آنها نتیجه گرفتند که تصمیمات مالی این دو شرکت هیچ تاثیری روی ارزش بازار آنها ندارد چون که هر دو شرکت جریان نقدی برابری دارد . آنها استدلال می کنند که نرخ بازده مورد انتظار بر روی سهام عادی شرکت اهرمی با افزایش نسبت بدهی به سرمایه افزایش می یابد و این به علت افزایش ریسک سرمایه به دلیل افزایش اهرم می باشد و اگر شرکت هیچ گونه بدهی نداشته باشد بازده کل شرکت مساوی بازده بر روی سهام عادی می باشد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latin typeface="Arial" pitchFamily="34" charset="0"/>
                <a:cs typeface="Arial" pitchFamily="34" charset="0"/>
              </a:rPr>
              <a:t>قضیه 1 با در نظر گرفتن مالیات 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زمانی که مالیات بر سود شرکت اعمال گردد تامین مالی از طریق بدهی سودمندتر است و شرکت هایی که از اهرم استفاده می کنند ارزش بیشتری دارند چرا که هزینه بهره بدهی یک فرضیه قابل قبول مالیاتی و کاهش دهنده درآمد مشمول مالیات محسوب می شود . در نتیجه با ثابت بودن درآمد خالص عملیاتی ، سود عملیاتی بیشتری را به سمت سرمایه گذاران انتقال می دهد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بسیاری از نویسندگان در مورد این قضیه بحث می کنند مبنی بر اینکه همه شرایطی که در این قضیه پیش بینی می شود در بازار های انفرادی در دسترس نیستند . این دانشمندان در مورد این که آیا تمام بازارها کامل هستند ؟ بحث می کنند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latin typeface="Arial" pitchFamily="34" charset="0"/>
                <a:cs typeface="Arial" pitchFamily="34" charset="0"/>
              </a:rPr>
              <a:t>قضیه 2- نرخ بازده حقوق صاحبان سهام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بر طبق این قضیه هزینه حقوق صاحبان سهام با افزایش نرخ بدهی حقوق صاحبان سهام در ساختار سرمایه یک شرکت افزایش می یابد . در قضیه 2 بر طبق گفته های ولا میل (2000) متوسط وزنی هزینه سرمایه شرکت تحت تاثیر اهرمش نیست . همچنین طبق قضیه 2 وقتی نرخ بدهی حقوق صاحبان سهام افزایش می یابد شرکت هزینه حقوق صاحبان سهام تحت یک حالت خطی افزایش می یابد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latin typeface="Arial" pitchFamily="34" charset="0"/>
                <a:cs typeface="Arial" pitchFamily="34" charset="0"/>
              </a:rPr>
              <a:t>قضیه 3 – سیاست تقسیم سود نامرتبط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dirty="0" smtClean="0">
                <a:latin typeface="Arial" pitchFamily="34" charset="0"/>
                <a:cs typeface="Arial" pitchFamily="34" charset="0"/>
              </a:rPr>
              <a:t>بر طبق این قضیه ارزش کل بازار یک شرکت تحت تاثیر سیاست تقسیم سود نیست . مودیگیلیانی و میلر در مطالعاتشان در مجله ی بیزینس بیان می کنند که سیاست تقسیم سود برای ارزش یک شرکت مهم نیست .آنها در مورد اینکه ارزش بازاری یک شرکت به وسیله ی قدرت درآمد آنها در ریسک دارایی های اساسی شان تعیین می شود بحث می کنند 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1312</Words>
  <Application>Microsoft Office PowerPoint</Application>
  <PresentationFormat>On-screen Show (4:3)</PresentationFormat>
  <Paragraphs>45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به نام خدا </vt:lpstr>
      <vt:lpstr>Slide 2</vt:lpstr>
      <vt:lpstr>مقدمه </vt:lpstr>
      <vt:lpstr>تئوری مودیگیلیانی و میلر </vt:lpstr>
      <vt:lpstr>بر طبق نتایج حاصل از مودیگیلیانی و میلر سه قضیه می توان بیان کرد که اساس کار تئوری می باشند : </vt:lpstr>
      <vt:lpstr>قضیه 1 – نامرتبط بودن ساختار سرمایه: </vt:lpstr>
      <vt:lpstr>قضیه 1 با در نظر گرفتن مالیات : </vt:lpstr>
      <vt:lpstr>قضیه 2- نرخ بازده حقوق صاحبان سهام </vt:lpstr>
      <vt:lpstr>قضیه 3 – سیاست تقسیم سود نامرتبط  </vt:lpstr>
      <vt:lpstr>نتیجه : </vt:lpstr>
      <vt:lpstr>Reference: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2006-08-16T00:00:00Z</dcterms:created>
  <dcterms:modified xsi:type="dcterms:W3CDTF">2019-10-22T21:49:32Z</dcterms:modified>
</cp:coreProperties>
</file>