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94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3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6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79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9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92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25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941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91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88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39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4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73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0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A7F56C-BE10-445B-8E4C-7EFE786ED53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CC5E89-E7F0-467F-9FA7-0F422981E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7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درس اقتصاد خرد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جلسه چهارم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کشش ها: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592" y="2474697"/>
            <a:ext cx="9196815" cy="2515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901" y="4943606"/>
            <a:ext cx="887506" cy="4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کشش قیمتی تقاضا و عرضه: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781" y="2416788"/>
            <a:ext cx="9298438" cy="260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781" y="5020929"/>
            <a:ext cx="9247626" cy="11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781" y="2914330"/>
            <a:ext cx="9298438" cy="260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781" y="3466916"/>
            <a:ext cx="9298438" cy="149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025" y="1029944"/>
            <a:ext cx="8891949" cy="4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025" y="1525366"/>
            <a:ext cx="8893002" cy="444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478" y="1969975"/>
            <a:ext cx="7774104" cy="436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5477" y="2557463"/>
            <a:ext cx="368104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تقاضای با کشش و بی کشش: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731" y="2468226"/>
            <a:ext cx="8891949" cy="457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54" y="2925539"/>
            <a:ext cx="8790326" cy="571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821" y="3497180"/>
            <a:ext cx="7570859" cy="635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857" y="4099635"/>
            <a:ext cx="1930823" cy="3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21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درس اقتصاد خرد</vt:lpstr>
      <vt:lpstr>کشش ها:</vt:lpstr>
      <vt:lpstr>کشش قیمتی تقاضا و عرضه:</vt:lpstr>
      <vt:lpstr>PowerPoint Presentation</vt:lpstr>
      <vt:lpstr>PowerPoint Presentation</vt:lpstr>
      <vt:lpstr>PowerPoint Presentation</vt:lpstr>
      <vt:lpstr>PowerPoint Presentation</vt:lpstr>
      <vt:lpstr>تقاضای با کشش و بی کشش: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اقتصاد خرد</dc:title>
  <dc:creator>User</dc:creator>
  <cp:lastModifiedBy>User</cp:lastModifiedBy>
  <cp:revision>2</cp:revision>
  <dcterms:created xsi:type="dcterms:W3CDTF">2020-12-20T07:16:46Z</dcterms:created>
  <dcterms:modified xsi:type="dcterms:W3CDTF">2020-12-20T07:27:11Z</dcterms:modified>
</cp:coreProperties>
</file>